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3" r:id="rId4"/>
    <p:sldMasterId id="2147483774" r:id="rId5"/>
  </p:sldMasterIdLst>
  <p:handoutMasterIdLst>
    <p:handoutMasterId r:id="rId13"/>
  </p:handoutMasterIdLst>
  <p:sldIdLst>
    <p:sldId id="310" r:id="rId6"/>
    <p:sldId id="336" r:id="rId7"/>
    <p:sldId id="311" r:id="rId8"/>
    <p:sldId id="321" r:id="rId9"/>
    <p:sldId id="317" r:id="rId10"/>
    <p:sldId id="318" r:id="rId11"/>
    <p:sldId id="31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BB69C6-8C00-34CB-DC5D-91DF50514743}" name="Jai Journay" initials="JJ" userId="S::jai.journay@fullthrottle.ai::b1228397-52eb-4d67-82e7-fe9cdb7a56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7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62" y="283"/>
      </p:cViewPr>
      <p:guideLst/>
    </p:cSldViewPr>
  </p:slideViewPr>
  <p:notesTextViewPr>
    <p:cViewPr>
      <p:scale>
        <a:sx n="1" d="1"/>
        <a:sy n="1" d="1"/>
      </p:scale>
      <p:origin x="0" y="0"/>
    </p:cViewPr>
  </p:notesTextViewPr>
  <p:sorterViewPr>
    <p:cViewPr>
      <p:scale>
        <a:sx n="100" d="100"/>
        <a:sy n="100" d="100"/>
      </p:scale>
      <p:origin x="0" y="-343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97B0F4-7227-294E-9DD8-4B7477C95A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FF9BF5-1529-3B46-AD14-302D9F4D35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9888CC-5B82-0E47-9CD9-27E10ED092B6}" type="datetimeFigureOut">
              <a:rPr lang="en-US" smtClean="0"/>
              <a:t>11/7/2025</a:t>
            </a:fld>
            <a:endParaRPr lang="en-US"/>
          </a:p>
        </p:txBody>
      </p:sp>
      <p:sp>
        <p:nvSpPr>
          <p:cNvPr id="4" name="Footer Placeholder 3">
            <a:extLst>
              <a:ext uri="{FF2B5EF4-FFF2-40B4-BE49-F238E27FC236}">
                <a16:creationId xmlns:a16="http://schemas.microsoft.com/office/drawing/2014/main" id="{9F6F72EB-517D-CA47-A825-EE1E939135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46DE51-21BD-2849-B1F0-445A46B1E4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16A077-8E7B-BA4B-8E2A-7ED3E5C7D940}" type="slidenum">
              <a:rPr lang="en-US" smtClean="0"/>
              <a:t>‹#›</a:t>
            </a:fld>
            <a:endParaRPr lang="en-US"/>
          </a:p>
        </p:txBody>
      </p:sp>
    </p:spTree>
    <p:extLst>
      <p:ext uri="{BB962C8B-B14F-4D97-AF65-F5344CB8AC3E}">
        <p14:creationId xmlns:p14="http://schemas.microsoft.com/office/powerpoint/2010/main" val="221821692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ED0E31A-F0A3-481D-8D9C-E3C4531FD21D}"/>
              </a:ext>
            </a:extLst>
          </p:cNvPr>
          <p:cNvSpPr>
            <a:spLocks noGrp="1"/>
          </p:cNvSpPr>
          <p:nvPr>
            <p:ph type="pic" sz="quarter" idx="12"/>
          </p:nvPr>
        </p:nvSpPr>
        <p:spPr>
          <a:xfrm>
            <a:off x="337931" y="597268"/>
            <a:ext cx="6251712" cy="5663464"/>
          </a:xfrm>
          <a:custGeom>
            <a:avLst/>
            <a:gdLst>
              <a:gd name="connsiteX0" fmla="*/ 1223161 w 3993624"/>
              <a:gd name="connsiteY0" fmla="*/ 2354088 h 3617848"/>
              <a:gd name="connsiteX1" fmla="*/ 2057242 w 3993624"/>
              <a:gd name="connsiteY1" fmla="*/ 2354088 h 3617848"/>
              <a:gd name="connsiteX2" fmla="*/ 2373182 w 3993624"/>
              <a:gd name="connsiteY2" fmla="*/ 2985968 h 3617848"/>
              <a:gd name="connsiteX3" fmla="*/ 2057242 w 3993624"/>
              <a:gd name="connsiteY3" fmla="*/ 3617848 h 3617848"/>
              <a:gd name="connsiteX4" fmla="*/ 1223161 w 3993624"/>
              <a:gd name="connsiteY4" fmla="*/ 3617848 h 3617848"/>
              <a:gd name="connsiteX5" fmla="*/ 907221 w 3993624"/>
              <a:gd name="connsiteY5" fmla="*/ 2985968 h 3617848"/>
              <a:gd name="connsiteX6" fmla="*/ 2569631 w 3993624"/>
              <a:gd name="connsiteY6" fmla="*/ 1425984 h 3617848"/>
              <a:gd name="connsiteX7" fmla="*/ 3602417 w 3993624"/>
              <a:gd name="connsiteY7" fmla="*/ 1425984 h 3617848"/>
              <a:gd name="connsiteX8" fmla="*/ 3993624 w 3993624"/>
              <a:gd name="connsiteY8" fmla="*/ 2208398 h 3617848"/>
              <a:gd name="connsiteX9" fmla="*/ 3602417 w 3993624"/>
              <a:gd name="connsiteY9" fmla="*/ 2990812 h 3617848"/>
              <a:gd name="connsiteX10" fmla="*/ 2569631 w 3993624"/>
              <a:gd name="connsiteY10" fmla="*/ 2990812 h 3617848"/>
              <a:gd name="connsiteX11" fmla="*/ 2178424 w 3993624"/>
              <a:gd name="connsiteY11" fmla="*/ 2208398 h 3617848"/>
              <a:gd name="connsiteX12" fmla="*/ 551406 w 3993624"/>
              <a:gd name="connsiteY12" fmla="*/ 0 h 3617848"/>
              <a:gd name="connsiteX13" fmla="*/ 2007117 w 3993624"/>
              <a:gd name="connsiteY13" fmla="*/ 0 h 3617848"/>
              <a:gd name="connsiteX14" fmla="*/ 2558523 w 3993624"/>
              <a:gd name="connsiteY14" fmla="*/ 1102811 h 3617848"/>
              <a:gd name="connsiteX15" fmla="*/ 2007117 w 3993624"/>
              <a:gd name="connsiteY15" fmla="*/ 2205622 h 3617848"/>
              <a:gd name="connsiteX16" fmla="*/ 551406 w 3993624"/>
              <a:gd name="connsiteY16" fmla="*/ 2205622 h 3617848"/>
              <a:gd name="connsiteX17" fmla="*/ 0 w 3993624"/>
              <a:gd name="connsiteY17" fmla="*/ 1102811 h 36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3624" h="3617848">
                <a:moveTo>
                  <a:pt x="1223161" y="2354088"/>
                </a:moveTo>
                <a:lnTo>
                  <a:pt x="2057242" y="2354088"/>
                </a:lnTo>
                <a:lnTo>
                  <a:pt x="2373182" y="2985968"/>
                </a:lnTo>
                <a:lnTo>
                  <a:pt x="2057242" y="3617848"/>
                </a:lnTo>
                <a:lnTo>
                  <a:pt x="1223161" y="3617848"/>
                </a:lnTo>
                <a:lnTo>
                  <a:pt x="907221" y="2985968"/>
                </a:lnTo>
                <a:close/>
                <a:moveTo>
                  <a:pt x="2569631" y="1425984"/>
                </a:moveTo>
                <a:lnTo>
                  <a:pt x="3602417" y="1425984"/>
                </a:lnTo>
                <a:lnTo>
                  <a:pt x="3993624" y="2208398"/>
                </a:lnTo>
                <a:lnTo>
                  <a:pt x="3602417" y="2990812"/>
                </a:lnTo>
                <a:lnTo>
                  <a:pt x="2569631" y="2990812"/>
                </a:lnTo>
                <a:lnTo>
                  <a:pt x="2178424" y="2208398"/>
                </a:lnTo>
                <a:close/>
                <a:moveTo>
                  <a:pt x="551406" y="0"/>
                </a:moveTo>
                <a:lnTo>
                  <a:pt x="2007117" y="0"/>
                </a:lnTo>
                <a:lnTo>
                  <a:pt x="2558523" y="1102811"/>
                </a:lnTo>
                <a:lnTo>
                  <a:pt x="2007117" y="2205622"/>
                </a:lnTo>
                <a:lnTo>
                  <a:pt x="551406" y="2205622"/>
                </a:lnTo>
                <a:lnTo>
                  <a:pt x="0" y="1102811"/>
                </a:lnTo>
                <a:close/>
              </a:path>
            </a:pathLst>
          </a:custGeom>
          <a:blipFill>
            <a:blip r:embed="rId2"/>
            <a:stretch>
              <a:fillRect/>
            </a:stretch>
          </a:blipFill>
        </p:spPr>
        <p:txBody>
          <a:bodyPr wrap="square" anchor="ctr">
            <a:noAutofit/>
          </a:bodyPr>
          <a:lstStyle>
            <a:lvl1pPr algn="ctr">
              <a:buNone/>
              <a:defRPr/>
            </a:lvl1pPr>
          </a:lstStyle>
          <a:p>
            <a:r>
              <a:rPr lang="en-US"/>
              <a:t>Click icon to add picture</a:t>
            </a:r>
          </a:p>
        </p:txBody>
      </p:sp>
      <p:sp>
        <p:nvSpPr>
          <p:cNvPr id="13" name="Title 1">
            <a:extLst>
              <a:ext uri="{FF2B5EF4-FFF2-40B4-BE49-F238E27FC236}">
                <a16:creationId xmlns:a16="http://schemas.microsoft.com/office/drawing/2014/main" id="{1351EFE1-D892-9A4B-8365-8CF530052FBA}"/>
              </a:ext>
            </a:extLst>
          </p:cNvPr>
          <p:cNvSpPr>
            <a:spLocks noGrp="1"/>
          </p:cNvSpPr>
          <p:nvPr>
            <p:ph type="title" hasCustomPrompt="1"/>
          </p:nvPr>
        </p:nvSpPr>
        <p:spPr>
          <a:xfrm>
            <a:off x="6881172" y="1413431"/>
            <a:ext cx="4623893" cy="2136830"/>
          </a:xfrm>
          <a:prstGeom prst="rect">
            <a:avLst/>
          </a:prstGeom>
        </p:spPr>
        <p:txBody>
          <a:bodyPr>
            <a:normAutofit/>
          </a:bodyPr>
          <a:lstStyle>
            <a:lvl1pPr>
              <a:spcBef>
                <a:spcPts val="1000"/>
              </a:spcBef>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HEADLINE HERE</a:t>
            </a:r>
          </a:p>
        </p:txBody>
      </p:sp>
      <p:sp>
        <p:nvSpPr>
          <p:cNvPr id="14" name="Text Placeholder 27">
            <a:extLst>
              <a:ext uri="{FF2B5EF4-FFF2-40B4-BE49-F238E27FC236}">
                <a16:creationId xmlns:a16="http://schemas.microsoft.com/office/drawing/2014/main" id="{BC15325E-DD15-C548-921C-C1094C36707E}"/>
              </a:ext>
            </a:extLst>
          </p:cNvPr>
          <p:cNvSpPr>
            <a:spLocks noGrp="1"/>
          </p:cNvSpPr>
          <p:nvPr>
            <p:ph type="body" sz="quarter" idx="13" hasCustomPrompt="1"/>
          </p:nvPr>
        </p:nvSpPr>
        <p:spPr>
          <a:xfrm>
            <a:off x="6881173" y="4713659"/>
            <a:ext cx="4681446" cy="618172"/>
          </a:xfrm>
          <a:prstGeom prst="rect">
            <a:avLst/>
          </a:prstGeom>
        </p:spPr>
        <p:txBody>
          <a:bodyPr anchor="t">
            <a:normAutofit/>
          </a:bodyPr>
          <a:lstStyle>
            <a:lvl1pPr algn="r">
              <a:buNone/>
              <a:defRPr lang="en-US" sz="1600" kern="1200" spc="300" dirty="0" smtClean="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DATE/SUBHEAD</a:t>
            </a:r>
          </a:p>
        </p:txBody>
      </p:sp>
      <p:cxnSp>
        <p:nvCxnSpPr>
          <p:cNvPr id="4" name="Straight Connector 3">
            <a:extLst>
              <a:ext uri="{FF2B5EF4-FFF2-40B4-BE49-F238E27FC236}">
                <a16:creationId xmlns:a16="http://schemas.microsoft.com/office/drawing/2014/main" id="{FF75E249-AFFB-234F-8FB4-9457C7BE2D62}"/>
              </a:ext>
            </a:extLst>
          </p:cNvPr>
          <p:cNvCxnSpPr/>
          <p:nvPr/>
        </p:nvCxnSpPr>
        <p:spPr>
          <a:xfrm>
            <a:off x="6881172" y="4583117"/>
            <a:ext cx="4623893" cy="0"/>
          </a:xfrm>
          <a:prstGeom prst="line">
            <a:avLst/>
          </a:prstGeom>
          <a:ln>
            <a:solidFill>
              <a:schemeClr val="bg2"/>
            </a:solidFill>
          </a:ln>
        </p:spPr>
        <p:style>
          <a:lnRef idx="1">
            <a:schemeClr val="accent2"/>
          </a:lnRef>
          <a:fillRef idx="0">
            <a:schemeClr val="accent2"/>
          </a:fillRef>
          <a:effectRef idx="0">
            <a:schemeClr val="accent2"/>
          </a:effectRef>
          <a:fontRef idx="minor">
            <a:schemeClr val="tx1"/>
          </a:fontRef>
        </p:style>
      </p:cxnSp>
      <p:sp>
        <p:nvSpPr>
          <p:cNvPr id="24" name="Text Placeholder 23">
            <a:extLst>
              <a:ext uri="{FF2B5EF4-FFF2-40B4-BE49-F238E27FC236}">
                <a16:creationId xmlns:a16="http://schemas.microsoft.com/office/drawing/2014/main" id="{F306C2AC-3BDA-154D-9598-953C7CBACE1B}"/>
              </a:ext>
            </a:extLst>
          </p:cNvPr>
          <p:cNvSpPr>
            <a:spLocks noGrp="1"/>
          </p:cNvSpPr>
          <p:nvPr>
            <p:ph type="body" sz="quarter" idx="14" hasCustomPrompt="1"/>
          </p:nvPr>
        </p:nvSpPr>
        <p:spPr>
          <a:xfrm>
            <a:off x="6881813" y="3671888"/>
            <a:ext cx="4681537" cy="911225"/>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1" i="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sz="1800"/>
              <a:t>SUBHEAD</a:t>
            </a:r>
          </a:p>
        </p:txBody>
      </p:sp>
      <p:cxnSp>
        <p:nvCxnSpPr>
          <p:cNvPr id="26" name="Straight Connector 25">
            <a:extLst>
              <a:ext uri="{FF2B5EF4-FFF2-40B4-BE49-F238E27FC236}">
                <a16:creationId xmlns:a16="http://schemas.microsoft.com/office/drawing/2014/main" id="{C0696215-21F3-1C4E-B750-4F7FC480A80F}"/>
              </a:ext>
            </a:extLst>
          </p:cNvPr>
          <p:cNvCxnSpPr/>
          <p:nvPr userDrawn="1"/>
        </p:nvCxnSpPr>
        <p:spPr>
          <a:xfrm>
            <a:off x="6881172" y="4583117"/>
            <a:ext cx="4623893" cy="0"/>
          </a:xfrm>
          <a:prstGeom prst="line">
            <a:avLst/>
          </a:prstGeom>
          <a:ln>
            <a:solidFill>
              <a:schemeClr val="bg2"/>
            </a:solidFill>
          </a:ln>
        </p:spPr>
        <p:style>
          <a:lnRef idx="1">
            <a:schemeClr val="accent2"/>
          </a:lnRef>
          <a:fillRef idx="0">
            <a:schemeClr val="accent2"/>
          </a:fillRef>
          <a:effectRef idx="0">
            <a:schemeClr val="accent2"/>
          </a:effectRef>
          <a:fontRef idx="minor">
            <a:schemeClr val="tx1"/>
          </a:fontRef>
        </p:style>
      </p:cxnSp>
      <p:pic>
        <p:nvPicPr>
          <p:cNvPr id="2" name="Picture 1" descr="A picture containing text, clipart&#10;&#10;Description automatically generated">
            <a:extLst>
              <a:ext uri="{FF2B5EF4-FFF2-40B4-BE49-F238E27FC236}">
                <a16:creationId xmlns:a16="http://schemas.microsoft.com/office/drawing/2014/main" id="{BB16B480-6592-1BB8-319C-41B71A6E9C9C}"/>
              </a:ext>
            </a:extLst>
          </p:cNvPr>
          <p:cNvPicPr>
            <a:picLocks noChangeAspect="1"/>
          </p:cNvPicPr>
          <p:nvPr userDrawn="1"/>
        </p:nvPicPr>
        <p:blipFill>
          <a:blip r:embed="rId3"/>
          <a:stretch>
            <a:fillRect/>
          </a:stretch>
        </p:blipFill>
        <p:spPr>
          <a:xfrm>
            <a:off x="6866200" y="841483"/>
            <a:ext cx="2400300" cy="419100"/>
          </a:xfrm>
          <a:prstGeom prst="rect">
            <a:avLst/>
          </a:prstGeom>
        </p:spPr>
      </p:pic>
    </p:spTree>
    <p:extLst>
      <p:ext uri="{BB962C8B-B14F-4D97-AF65-F5344CB8AC3E}">
        <p14:creationId xmlns:p14="http://schemas.microsoft.com/office/powerpoint/2010/main" val="3206981758"/>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lumns w/Image">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hasCustomPrompt="1"/>
          </p:nvPr>
        </p:nvSpPr>
        <p:spPr>
          <a:xfrm>
            <a:off x="660400" y="1756309"/>
            <a:ext cx="3474720" cy="438150"/>
          </a:xfrm>
          <a:prstGeom prst="rect">
            <a:avLst/>
          </a:prstGeom>
        </p:spPr>
        <p:txBody>
          <a:bodyPr>
            <a:normAutofit/>
          </a:bodyPr>
          <a:lstStyle>
            <a:lvl1pPr>
              <a:buNone/>
              <a:defRPr lang="en-US" sz="24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383290"/>
            <a:ext cx="3474720" cy="3802424"/>
          </a:xfrm>
          <a:prstGeom prst="rect">
            <a:avLst/>
          </a:prstGeom>
        </p:spPr>
        <p:txBody>
          <a:bodyPr>
            <a:normAutofit/>
          </a:bodyPr>
          <a:lstStyle>
            <a:lvl1pPr>
              <a:buClr>
                <a:schemeClr val="accent4"/>
              </a:buClr>
              <a:buFont typeface="Wingdings" panose="05000000000000000000" pitchFamily="2" charset="2"/>
              <a:buChar char="§"/>
              <a:defRPr lang="en-US" sz="20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hasCustomPrompt="1"/>
          </p:nvPr>
        </p:nvSpPr>
        <p:spPr>
          <a:xfrm>
            <a:off x="8044180" y="1771131"/>
            <a:ext cx="3474720" cy="438150"/>
          </a:xfrm>
          <a:prstGeom prst="rect">
            <a:avLst/>
          </a:prstGeom>
        </p:spPr>
        <p:txBody>
          <a:bodyPr>
            <a:normAutofit/>
          </a:bodyPr>
          <a:lstStyle>
            <a:lvl1pPr>
              <a:buNone/>
              <a:defRPr lang="en-US" sz="24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8056880" y="2386835"/>
            <a:ext cx="3474720" cy="3798879"/>
          </a:xfrm>
          <a:prstGeom prst="rect">
            <a:avLst/>
          </a:prstGeom>
        </p:spPr>
        <p:txBody>
          <a:bodyPr>
            <a:normAutofit/>
          </a:bodyPr>
          <a:lstStyle>
            <a:lvl1pPr>
              <a:buClr>
                <a:schemeClr val="accent4"/>
              </a:buClr>
              <a:buFont typeface="Wingdings" panose="05000000000000000000" pitchFamily="2" charset="2"/>
              <a:buChar char="§"/>
              <a:defRPr lang="en-US" sz="20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1" name="Text Placeholder 27">
            <a:extLst>
              <a:ext uri="{FF2B5EF4-FFF2-40B4-BE49-F238E27FC236}">
                <a16:creationId xmlns:a16="http://schemas.microsoft.com/office/drawing/2014/main" id="{4FDB27CA-009D-4863-B119-0EC36837148A}"/>
              </a:ext>
            </a:extLst>
          </p:cNvPr>
          <p:cNvSpPr>
            <a:spLocks noGrp="1"/>
          </p:cNvSpPr>
          <p:nvPr>
            <p:ph type="body" sz="quarter" idx="17" hasCustomPrompt="1"/>
          </p:nvPr>
        </p:nvSpPr>
        <p:spPr>
          <a:xfrm>
            <a:off x="4352290" y="1767586"/>
            <a:ext cx="3474720" cy="438150"/>
          </a:xfrm>
          <a:prstGeom prst="rect">
            <a:avLst/>
          </a:prstGeom>
        </p:spPr>
        <p:txBody>
          <a:bodyPr>
            <a:normAutofit/>
          </a:bodyPr>
          <a:lstStyle>
            <a:lvl1pPr>
              <a:buNone/>
              <a:defRPr lang="en-US" sz="24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12" name="Text Placeholder 25">
            <a:extLst>
              <a:ext uri="{FF2B5EF4-FFF2-40B4-BE49-F238E27FC236}">
                <a16:creationId xmlns:a16="http://schemas.microsoft.com/office/drawing/2014/main" id="{FD03E3EF-D812-4B98-959B-6800BBE59D1C}"/>
              </a:ext>
            </a:extLst>
          </p:cNvPr>
          <p:cNvSpPr>
            <a:spLocks noGrp="1"/>
          </p:cNvSpPr>
          <p:nvPr>
            <p:ph type="body" sz="quarter" idx="18"/>
          </p:nvPr>
        </p:nvSpPr>
        <p:spPr>
          <a:xfrm>
            <a:off x="4364990" y="2383290"/>
            <a:ext cx="3474720" cy="3802424"/>
          </a:xfrm>
          <a:prstGeom prst="rect">
            <a:avLst/>
          </a:prstGeom>
        </p:spPr>
        <p:txBody>
          <a:bodyPr>
            <a:normAutofit/>
          </a:bodyPr>
          <a:lstStyle>
            <a:lvl1pPr>
              <a:buClr>
                <a:schemeClr val="accent4"/>
              </a:buClr>
              <a:buFont typeface="Wingdings" panose="05000000000000000000" pitchFamily="2" charset="2"/>
              <a:buChar char="§"/>
              <a:defRPr lang="en-US" sz="20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3" name="Title 1">
            <a:extLst>
              <a:ext uri="{FF2B5EF4-FFF2-40B4-BE49-F238E27FC236}">
                <a16:creationId xmlns:a16="http://schemas.microsoft.com/office/drawing/2014/main" id="{91D9F6BE-FB0B-42EE-8F02-95F5CC039B06}"/>
              </a:ext>
            </a:extLst>
          </p:cNvPr>
          <p:cNvSpPr>
            <a:spLocks noGrp="1"/>
          </p:cNvSpPr>
          <p:nvPr>
            <p:ph type="title" hasCustomPrompt="1"/>
          </p:nvPr>
        </p:nvSpPr>
        <p:spPr>
          <a:xfrm>
            <a:off x="660400" y="523866"/>
            <a:ext cx="7396480" cy="830997"/>
          </a:xfrm>
          <a:prstGeom prst="rect">
            <a:avLst/>
          </a:prstGeom>
        </p:spPr>
        <p:txBody>
          <a:bodyPr>
            <a:normAutofit/>
          </a:bodyPr>
          <a:lstStyle>
            <a:lvl1pP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16" name="Picture Placeholder 15">
            <a:extLst>
              <a:ext uri="{FF2B5EF4-FFF2-40B4-BE49-F238E27FC236}">
                <a16:creationId xmlns:a16="http://schemas.microsoft.com/office/drawing/2014/main" id="{C67FFA0E-8AAA-4DEB-B97E-31969F57927D}"/>
              </a:ext>
            </a:extLst>
          </p:cNvPr>
          <p:cNvSpPr>
            <a:spLocks noGrp="1"/>
          </p:cNvSpPr>
          <p:nvPr>
            <p:ph type="pic" sz="quarter" idx="20"/>
          </p:nvPr>
        </p:nvSpPr>
        <p:spPr>
          <a:xfrm>
            <a:off x="9393238" y="2"/>
            <a:ext cx="2798762" cy="1354861"/>
          </a:xfrm>
          <a:custGeom>
            <a:avLst/>
            <a:gdLst>
              <a:gd name="connsiteX0" fmla="*/ 316595 w 2798762"/>
              <a:gd name="connsiteY0" fmla="*/ 88390 h 1354861"/>
              <a:gd name="connsiteX1" fmla="*/ 1152465 w 2798762"/>
              <a:gd name="connsiteY1" fmla="*/ 88390 h 1354861"/>
              <a:gd name="connsiteX2" fmla="*/ 1469083 w 2798762"/>
              <a:gd name="connsiteY2" fmla="*/ 721626 h 1354861"/>
              <a:gd name="connsiteX3" fmla="*/ 1152465 w 2798762"/>
              <a:gd name="connsiteY3" fmla="*/ 1354861 h 1354861"/>
              <a:gd name="connsiteX4" fmla="*/ 316595 w 2798762"/>
              <a:gd name="connsiteY4" fmla="*/ 1354861 h 1354861"/>
              <a:gd name="connsiteX5" fmla="*/ 0 w 2798762"/>
              <a:gd name="connsiteY5" fmla="*/ 721672 h 1354861"/>
              <a:gd name="connsiteX6" fmla="*/ 0 w 2798762"/>
              <a:gd name="connsiteY6" fmla="*/ 721580 h 1354861"/>
              <a:gd name="connsiteX7" fmla="*/ 1250372 w 2798762"/>
              <a:gd name="connsiteY7" fmla="*/ 0 h 1354861"/>
              <a:gd name="connsiteX8" fmla="*/ 2798762 w 2798762"/>
              <a:gd name="connsiteY8" fmla="*/ 0 h 1354861"/>
              <a:gd name="connsiteX9" fmla="*/ 2798762 w 2798762"/>
              <a:gd name="connsiteY9" fmla="*/ 505978 h 1354861"/>
              <a:gd name="connsiteX10" fmla="*/ 2719777 w 2798762"/>
              <a:gd name="connsiteY10" fmla="*/ 663948 h 1354861"/>
              <a:gd name="connsiteX11" fmla="*/ 1582346 w 2798762"/>
              <a:gd name="connsiteY11" fmla="*/ 663948 h 13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762" h="1354861">
                <a:moveTo>
                  <a:pt x="316595" y="88390"/>
                </a:moveTo>
                <a:lnTo>
                  <a:pt x="1152465" y="88390"/>
                </a:lnTo>
                <a:lnTo>
                  <a:pt x="1469083" y="721626"/>
                </a:lnTo>
                <a:lnTo>
                  <a:pt x="1152465" y="1354861"/>
                </a:lnTo>
                <a:lnTo>
                  <a:pt x="316595" y="1354861"/>
                </a:lnTo>
                <a:lnTo>
                  <a:pt x="0" y="721672"/>
                </a:lnTo>
                <a:lnTo>
                  <a:pt x="0" y="721580"/>
                </a:lnTo>
                <a:close/>
                <a:moveTo>
                  <a:pt x="1250372" y="0"/>
                </a:moveTo>
                <a:lnTo>
                  <a:pt x="2798762" y="0"/>
                </a:lnTo>
                <a:lnTo>
                  <a:pt x="2798762" y="505978"/>
                </a:lnTo>
                <a:lnTo>
                  <a:pt x="2719777" y="663948"/>
                </a:lnTo>
                <a:lnTo>
                  <a:pt x="1582346" y="663948"/>
                </a:lnTo>
                <a:close/>
              </a:path>
            </a:pathLst>
          </a:custGeom>
        </p:spPr>
        <p:txBody>
          <a:bodyPr wrap="square" anchor="ctr">
            <a:noAutofit/>
          </a:bodyPr>
          <a:lstStyle>
            <a:lvl1pPr algn="ctr">
              <a:buNone/>
              <a:defRPr/>
            </a:lvl1pPr>
          </a:lstStyle>
          <a:p>
            <a:r>
              <a:rPr lang="en-US"/>
              <a:t>Click icon to add picture</a:t>
            </a:r>
          </a:p>
        </p:txBody>
      </p:sp>
    </p:spTree>
    <p:extLst>
      <p:ext uri="{BB962C8B-B14F-4D97-AF65-F5344CB8AC3E}">
        <p14:creationId xmlns:p14="http://schemas.microsoft.com/office/powerpoint/2010/main" val="1290883362"/>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Icon Lineup">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CF421413-161E-4B36-B693-FB38DF14EDAB}"/>
              </a:ext>
            </a:extLst>
          </p:cNvPr>
          <p:cNvSpPr>
            <a:spLocks noGrp="1"/>
          </p:cNvSpPr>
          <p:nvPr>
            <p:ph type="pic" sz="quarter" idx="22"/>
          </p:nvPr>
        </p:nvSpPr>
        <p:spPr>
          <a:xfrm>
            <a:off x="5353508" y="230989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38" name="Picture Placeholder 37">
            <a:extLst>
              <a:ext uri="{FF2B5EF4-FFF2-40B4-BE49-F238E27FC236}">
                <a16:creationId xmlns:a16="http://schemas.microsoft.com/office/drawing/2014/main" id="{B5D207AE-9C9C-410A-9F31-2402BAD6DDFF}"/>
              </a:ext>
            </a:extLst>
          </p:cNvPr>
          <p:cNvSpPr>
            <a:spLocks noGrp="1"/>
          </p:cNvSpPr>
          <p:nvPr>
            <p:ph type="pic" sz="quarter" idx="21"/>
          </p:nvPr>
        </p:nvSpPr>
        <p:spPr>
          <a:xfrm>
            <a:off x="3115921" y="230989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40" name="Picture Placeholder 39">
            <a:extLst>
              <a:ext uri="{FF2B5EF4-FFF2-40B4-BE49-F238E27FC236}">
                <a16:creationId xmlns:a16="http://schemas.microsoft.com/office/drawing/2014/main" id="{DE3344FC-C4DE-481F-9C31-667EDD563C47}"/>
              </a:ext>
            </a:extLst>
          </p:cNvPr>
          <p:cNvSpPr>
            <a:spLocks noGrp="1"/>
          </p:cNvSpPr>
          <p:nvPr>
            <p:ph type="pic" sz="quarter" idx="23"/>
          </p:nvPr>
        </p:nvSpPr>
        <p:spPr>
          <a:xfrm>
            <a:off x="7602465" y="230989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41" name="Picture Placeholder 40">
            <a:extLst>
              <a:ext uri="{FF2B5EF4-FFF2-40B4-BE49-F238E27FC236}">
                <a16:creationId xmlns:a16="http://schemas.microsoft.com/office/drawing/2014/main" id="{59094D7D-3613-49C1-BB58-A65B41A9738D}"/>
              </a:ext>
            </a:extLst>
          </p:cNvPr>
          <p:cNvSpPr>
            <a:spLocks noGrp="1"/>
          </p:cNvSpPr>
          <p:nvPr>
            <p:ph type="pic" sz="quarter" idx="24"/>
          </p:nvPr>
        </p:nvSpPr>
        <p:spPr>
          <a:xfrm>
            <a:off x="9840051" y="230989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23" name="Text Placeholder 22">
            <a:extLst>
              <a:ext uri="{FF2B5EF4-FFF2-40B4-BE49-F238E27FC236}">
                <a16:creationId xmlns:a16="http://schemas.microsoft.com/office/drawing/2014/main" id="{591F943B-ED0D-49A1-844A-E23BA9A4871B}"/>
              </a:ext>
            </a:extLst>
          </p:cNvPr>
          <p:cNvSpPr>
            <a:spLocks noGrp="1"/>
          </p:cNvSpPr>
          <p:nvPr>
            <p:ph type="body" sz="quarter" idx="10" hasCustomPrompt="1"/>
          </p:nvPr>
        </p:nvSpPr>
        <p:spPr>
          <a:xfrm>
            <a:off x="546668" y="3927101"/>
            <a:ext cx="2139696" cy="344312"/>
          </a:xfrm>
          <a:prstGeom prst="rect">
            <a:avLst/>
          </a:prstGeom>
        </p:spPr>
        <p:txBody>
          <a:bodyPr>
            <a:normAutofit/>
          </a:bodyPr>
          <a:lstStyle>
            <a:lvl1pPr marL="0" indent="0" algn="ctr">
              <a:buNone/>
              <a:defRPr lang="en-US" sz="20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24" name="Text Placeholder 22">
            <a:extLst>
              <a:ext uri="{FF2B5EF4-FFF2-40B4-BE49-F238E27FC236}">
                <a16:creationId xmlns:a16="http://schemas.microsoft.com/office/drawing/2014/main" id="{9AC6B9A8-053C-4828-B705-901C6018F30D}"/>
              </a:ext>
            </a:extLst>
          </p:cNvPr>
          <p:cNvSpPr>
            <a:spLocks noGrp="1"/>
          </p:cNvSpPr>
          <p:nvPr>
            <p:ph type="body" sz="quarter" idx="11"/>
          </p:nvPr>
        </p:nvSpPr>
        <p:spPr>
          <a:xfrm>
            <a:off x="556692" y="4342598"/>
            <a:ext cx="2139696" cy="1835421"/>
          </a:xfrm>
          <a:prstGeom prst="rect">
            <a:avLst/>
          </a:prstGeom>
        </p:spPr>
        <p:txBody>
          <a:bodyPr>
            <a:normAutofit/>
          </a:bodyPr>
          <a:lstStyle>
            <a:lvl1pPr marL="0" indent="0" algn="ctr">
              <a:buNone/>
              <a:defRPr lang="en-US" sz="16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27" name="Text Placeholder 22">
            <a:extLst>
              <a:ext uri="{FF2B5EF4-FFF2-40B4-BE49-F238E27FC236}">
                <a16:creationId xmlns:a16="http://schemas.microsoft.com/office/drawing/2014/main" id="{BBA6FD52-E179-41F8-AE78-9AF3D65F28B6}"/>
              </a:ext>
            </a:extLst>
          </p:cNvPr>
          <p:cNvSpPr>
            <a:spLocks noGrp="1"/>
          </p:cNvSpPr>
          <p:nvPr>
            <p:ph type="body" sz="quarter" idx="12" hasCustomPrompt="1"/>
          </p:nvPr>
        </p:nvSpPr>
        <p:spPr>
          <a:xfrm>
            <a:off x="2789482" y="3927101"/>
            <a:ext cx="2139696" cy="344312"/>
          </a:xfrm>
          <a:prstGeom prst="rect">
            <a:avLst/>
          </a:prstGeom>
        </p:spPr>
        <p:txBody>
          <a:bodyPr>
            <a:normAutofit/>
          </a:bodyPr>
          <a:lstStyle>
            <a:lvl1pPr marL="0" indent="0" algn="ctr">
              <a:buNone/>
              <a:defRPr lang="en-US" sz="20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28" name="Text Placeholder 22">
            <a:extLst>
              <a:ext uri="{FF2B5EF4-FFF2-40B4-BE49-F238E27FC236}">
                <a16:creationId xmlns:a16="http://schemas.microsoft.com/office/drawing/2014/main" id="{C49A82AB-D328-4DB0-841B-186884119EBF}"/>
              </a:ext>
            </a:extLst>
          </p:cNvPr>
          <p:cNvSpPr>
            <a:spLocks noGrp="1"/>
          </p:cNvSpPr>
          <p:nvPr>
            <p:ph type="body" sz="quarter" idx="13"/>
          </p:nvPr>
        </p:nvSpPr>
        <p:spPr>
          <a:xfrm>
            <a:off x="2789483" y="4342598"/>
            <a:ext cx="2139696" cy="1835421"/>
          </a:xfrm>
          <a:prstGeom prst="rect">
            <a:avLst/>
          </a:prstGeom>
        </p:spPr>
        <p:txBody>
          <a:bodyPr>
            <a:normAutofit/>
          </a:bodyPr>
          <a:lstStyle>
            <a:lvl1pPr marL="0" indent="0" algn="ctr">
              <a:buNone/>
              <a:defRPr lang="en-US" sz="16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29" name="Text Placeholder 22">
            <a:extLst>
              <a:ext uri="{FF2B5EF4-FFF2-40B4-BE49-F238E27FC236}">
                <a16:creationId xmlns:a16="http://schemas.microsoft.com/office/drawing/2014/main" id="{84E23D5D-9866-48F9-8E08-DD2DBE4C4E32}"/>
              </a:ext>
            </a:extLst>
          </p:cNvPr>
          <p:cNvSpPr>
            <a:spLocks noGrp="1"/>
          </p:cNvSpPr>
          <p:nvPr>
            <p:ph type="body" sz="quarter" idx="14" hasCustomPrompt="1"/>
          </p:nvPr>
        </p:nvSpPr>
        <p:spPr>
          <a:xfrm>
            <a:off x="5032296" y="3927101"/>
            <a:ext cx="2139696" cy="344312"/>
          </a:xfrm>
          <a:prstGeom prst="rect">
            <a:avLst/>
          </a:prstGeom>
        </p:spPr>
        <p:txBody>
          <a:bodyPr>
            <a:normAutofit/>
          </a:bodyPr>
          <a:lstStyle>
            <a:lvl1pPr marL="0" indent="0" algn="ctr">
              <a:buNone/>
              <a:defRPr lang="en-US" sz="20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30" name="Text Placeholder 22">
            <a:extLst>
              <a:ext uri="{FF2B5EF4-FFF2-40B4-BE49-F238E27FC236}">
                <a16:creationId xmlns:a16="http://schemas.microsoft.com/office/drawing/2014/main" id="{E671C9E6-A1A5-4EE5-8642-94AA7635DB05}"/>
              </a:ext>
            </a:extLst>
          </p:cNvPr>
          <p:cNvSpPr>
            <a:spLocks noGrp="1"/>
          </p:cNvSpPr>
          <p:nvPr>
            <p:ph type="body" sz="quarter" idx="15"/>
          </p:nvPr>
        </p:nvSpPr>
        <p:spPr>
          <a:xfrm>
            <a:off x="5029201" y="4342598"/>
            <a:ext cx="2139696" cy="1835421"/>
          </a:xfrm>
          <a:prstGeom prst="rect">
            <a:avLst/>
          </a:prstGeom>
        </p:spPr>
        <p:txBody>
          <a:bodyPr>
            <a:normAutofit/>
          </a:bodyPr>
          <a:lstStyle>
            <a:lvl1pPr marL="0" indent="0" algn="ctr">
              <a:buNone/>
              <a:defRPr lang="en-US" sz="16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31" name="Text Placeholder 22">
            <a:extLst>
              <a:ext uri="{FF2B5EF4-FFF2-40B4-BE49-F238E27FC236}">
                <a16:creationId xmlns:a16="http://schemas.microsoft.com/office/drawing/2014/main" id="{DF6BB5C9-B678-435A-830F-4C10EB1A957C}"/>
              </a:ext>
            </a:extLst>
          </p:cNvPr>
          <p:cNvSpPr>
            <a:spLocks noGrp="1"/>
          </p:cNvSpPr>
          <p:nvPr>
            <p:ph type="body" sz="quarter" idx="16" hasCustomPrompt="1"/>
          </p:nvPr>
        </p:nvSpPr>
        <p:spPr>
          <a:xfrm>
            <a:off x="7275110" y="3927101"/>
            <a:ext cx="2139696" cy="344312"/>
          </a:xfrm>
          <a:prstGeom prst="rect">
            <a:avLst/>
          </a:prstGeom>
        </p:spPr>
        <p:txBody>
          <a:bodyPr>
            <a:normAutofit/>
          </a:bodyPr>
          <a:lstStyle>
            <a:lvl1pPr marL="0" indent="0" algn="ctr">
              <a:buNone/>
              <a:defRPr lang="en-US" sz="20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32" name="Text Placeholder 22">
            <a:extLst>
              <a:ext uri="{FF2B5EF4-FFF2-40B4-BE49-F238E27FC236}">
                <a16:creationId xmlns:a16="http://schemas.microsoft.com/office/drawing/2014/main" id="{1861EC87-A9E2-4FC3-B8BC-06C520B8A17F}"/>
              </a:ext>
            </a:extLst>
          </p:cNvPr>
          <p:cNvSpPr>
            <a:spLocks noGrp="1"/>
          </p:cNvSpPr>
          <p:nvPr>
            <p:ph type="body" sz="quarter" idx="17"/>
          </p:nvPr>
        </p:nvSpPr>
        <p:spPr>
          <a:xfrm>
            <a:off x="7275111" y="4342598"/>
            <a:ext cx="2139696" cy="1835421"/>
          </a:xfrm>
          <a:prstGeom prst="rect">
            <a:avLst/>
          </a:prstGeom>
        </p:spPr>
        <p:txBody>
          <a:bodyPr>
            <a:normAutofit/>
          </a:bodyPr>
          <a:lstStyle>
            <a:lvl1pPr marL="0" indent="0" algn="ctr">
              <a:buNone/>
              <a:defRPr lang="en-US" sz="16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33" name="Text Placeholder 22">
            <a:extLst>
              <a:ext uri="{FF2B5EF4-FFF2-40B4-BE49-F238E27FC236}">
                <a16:creationId xmlns:a16="http://schemas.microsoft.com/office/drawing/2014/main" id="{FC3EDE91-631F-4947-94DC-557685FD23E0}"/>
              </a:ext>
            </a:extLst>
          </p:cNvPr>
          <p:cNvSpPr>
            <a:spLocks noGrp="1"/>
          </p:cNvSpPr>
          <p:nvPr>
            <p:ph type="body" sz="quarter" idx="18" hasCustomPrompt="1"/>
          </p:nvPr>
        </p:nvSpPr>
        <p:spPr>
          <a:xfrm>
            <a:off x="9517923" y="3927101"/>
            <a:ext cx="2139696" cy="344312"/>
          </a:xfrm>
          <a:prstGeom prst="rect">
            <a:avLst/>
          </a:prstGeom>
        </p:spPr>
        <p:txBody>
          <a:bodyPr>
            <a:normAutofit/>
          </a:bodyPr>
          <a:lstStyle>
            <a:lvl1pPr marL="0" indent="0" algn="ctr">
              <a:buNone/>
              <a:defRPr lang="en-US" sz="20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34" name="Text Placeholder 22">
            <a:extLst>
              <a:ext uri="{FF2B5EF4-FFF2-40B4-BE49-F238E27FC236}">
                <a16:creationId xmlns:a16="http://schemas.microsoft.com/office/drawing/2014/main" id="{8FDDBEF4-1329-49DF-B043-D51B34F5EE34}"/>
              </a:ext>
            </a:extLst>
          </p:cNvPr>
          <p:cNvSpPr>
            <a:spLocks noGrp="1"/>
          </p:cNvSpPr>
          <p:nvPr>
            <p:ph type="body" sz="quarter" idx="19"/>
          </p:nvPr>
        </p:nvSpPr>
        <p:spPr>
          <a:xfrm>
            <a:off x="9517923" y="4342598"/>
            <a:ext cx="2139696" cy="1835421"/>
          </a:xfrm>
          <a:prstGeom prst="rect">
            <a:avLst/>
          </a:prstGeom>
        </p:spPr>
        <p:txBody>
          <a:bodyPr>
            <a:normAutofit/>
          </a:bodyPr>
          <a:lstStyle>
            <a:lvl1pPr marL="0" indent="0" algn="ctr">
              <a:buNone/>
              <a:defRPr lang="en-US" sz="16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37" name="Picture Placeholder 36">
            <a:extLst>
              <a:ext uri="{FF2B5EF4-FFF2-40B4-BE49-F238E27FC236}">
                <a16:creationId xmlns:a16="http://schemas.microsoft.com/office/drawing/2014/main" id="{FBDB3FD3-4F52-4E28-B639-5F73070E47D9}"/>
              </a:ext>
            </a:extLst>
          </p:cNvPr>
          <p:cNvSpPr>
            <a:spLocks noGrp="1"/>
          </p:cNvSpPr>
          <p:nvPr>
            <p:ph type="pic" sz="quarter" idx="20"/>
          </p:nvPr>
        </p:nvSpPr>
        <p:spPr>
          <a:xfrm>
            <a:off x="878337" y="230989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22" name="Title 1">
            <a:extLst>
              <a:ext uri="{FF2B5EF4-FFF2-40B4-BE49-F238E27FC236}">
                <a16:creationId xmlns:a16="http://schemas.microsoft.com/office/drawing/2014/main" id="{A874557A-EB31-4347-A404-9DA4DF5AED7E}"/>
              </a:ext>
            </a:extLst>
          </p:cNvPr>
          <p:cNvSpPr>
            <a:spLocks noGrp="1"/>
          </p:cNvSpPr>
          <p:nvPr>
            <p:ph type="title" hasCustomPrompt="1"/>
          </p:nvPr>
        </p:nvSpPr>
        <p:spPr>
          <a:xfrm>
            <a:off x="749300" y="679981"/>
            <a:ext cx="10693400" cy="830997"/>
          </a:xfrm>
          <a:prstGeom prst="rect">
            <a:avLst/>
          </a:prstGeom>
        </p:spPr>
        <p:txBody>
          <a:bodyPr>
            <a:normAutofit/>
          </a:bodyPr>
          <a:lstStyle>
            <a:lvl1pPr algn="ct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grpSp>
        <p:nvGrpSpPr>
          <p:cNvPr id="18" name="Group 17">
            <a:extLst>
              <a:ext uri="{FF2B5EF4-FFF2-40B4-BE49-F238E27FC236}">
                <a16:creationId xmlns:a16="http://schemas.microsoft.com/office/drawing/2014/main" id="{3195DEF7-950A-9F48-9E21-F897177224D5}"/>
              </a:ext>
            </a:extLst>
          </p:cNvPr>
          <p:cNvGrpSpPr/>
          <p:nvPr userDrawn="1"/>
        </p:nvGrpSpPr>
        <p:grpSpPr>
          <a:xfrm rot="10800000">
            <a:off x="9763317" y="0"/>
            <a:ext cx="2506505" cy="1486267"/>
            <a:chOff x="-118147" y="4492469"/>
            <a:chExt cx="3792473" cy="2248799"/>
          </a:xfrm>
        </p:grpSpPr>
        <p:sp>
          <p:nvSpPr>
            <p:cNvPr id="19" name="Diagonal Stripe 18">
              <a:extLst>
                <a:ext uri="{FF2B5EF4-FFF2-40B4-BE49-F238E27FC236}">
                  <a16:creationId xmlns:a16="http://schemas.microsoft.com/office/drawing/2014/main" id="{9AEDBB2E-2056-EC4F-9934-DE6F0F11CC6A}"/>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0" name="Straight Connector 19">
              <a:extLst>
                <a:ext uri="{FF2B5EF4-FFF2-40B4-BE49-F238E27FC236}">
                  <a16:creationId xmlns:a16="http://schemas.microsoft.com/office/drawing/2014/main" id="{F97023E7-8CE2-A947-8C76-32E7AC37BE24}"/>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Parallelogram 20">
              <a:extLst>
                <a:ext uri="{FF2B5EF4-FFF2-40B4-BE49-F238E27FC236}">
                  <a16:creationId xmlns:a16="http://schemas.microsoft.com/office/drawing/2014/main" id="{BA68F18C-F8E9-3346-9CFE-51A3BA102220}"/>
                </a:ext>
              </a:extLst>
            </p:cNvPr>
            <p:cNvSpPr/>
            <p:nvPr/>
          </p:nvSpPr>
          <p:spPr>
            <a:xfrm rot="12978838" flipH="1">
              <a:off x="-118147" y="5835770"/>
              <a:ext cx="860142" cy="143582"/>
            </a:xfrm>
            <a:prstGeom prst="parallelogram">
              <a:avLst>
                <a:gd name="adj" fmla="val 72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arallelogram 24">
              <a:extLst>
                <a:ext uri="{FF2B5EF4-FFF2-40B4-BE49-F238E27FC236}">
                  <a16:creationId xmlns:a16="http://schemas.microsoft.com/office/drawing/2014/main" id="{A8F75EB8-9FD2-4B48-8728-96CECC196D53}"/>
                </a:ext>
              </a:extLst>
            </p:cNvPr>
            <p:cNvSpPr/>
            <p:nvPr userDrawn="1"/>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spTree>
    <p:extLst>
      <p:ext uri="{BB962C8B-B14F-4D97-AF65-F5344CB8AC3E}">
        <p14:creationId xmlns:p14="http://schemas.microsoft.com/office/powerpoint/2010/main" val="28460455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 Callouts">
    <p:spTree>
      <p:nvGrpSpPr>
        <p:cNvPr id="1" name=""/>
        <p:cNvGrpSpPr/>
        <p:nvPr/>
      </p:nvGrpSpPr>
      <p:grpSpPr>
        <a:xfrm>
          <a:off x="0" y="0"/>
          <a:ext cx="0" cy="0"/>
          <a:chOff x="0" y="0"/>
          <a:chExt cx="0" cy="0"/>
        </a:xfrm>
      </p:grpSpPr>
      <p:sp>
        <p:nvSpPr>
          <p:cNvPr id="40" name="Content Placeholder 39">
            <a:extLst>
              <a:ext uri="{FF2B5EF4-FFF2-40B4-BE49-F238E27FC236}">
                <a16:creationId xmlns:a16="http://schemas.microsoft.com/office/drawing/2014/main" id="{6BB16225-AC51-4525-A1E8-438B8B0B7361}"/>
              </a:ext>
            </a:extLst>
          </p:cNvPr>
          <p:cNvSpPr>
            <a:spLocks noGrp="1"/>
          </p:cNvSpPr>
          <p:nvPr>
            <p:ph sz="quarter" idx="12" hasCustomPrompt="1"/>
          </p:nvPr>
        </p:nvSpPr>
        <p:spPr>
          <a:xfrm>
            <a:off x="1029971" y="2008715"/>
            <a:ext cx="4208386"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41" name="Content Placeholder 39">
            <a:extLst>
              <a:ext uri="{FF2B5EF4-FFF2-40B4-BE49-F238E27FC236}">
                <a16:creationId xmlns:a16="http://schemas.microsoft.com/office/drawing/2014/main" id="{6EC38F38-5935-49D5-AA85-4182E82D6FF2}"/>
              </a:ext>
            </a:extLst>
          </p:cNvPr>
          <p:cNvSpPr>
            <a:spLocks noGrp="1"/>
          </p:cNvSpPr>
          <p:nvPr>
            <p:ph sz="quarter" idx="13" hasCustomPrompt="1"/>
          </p:nvPr>
        </p:nvSpPr>
        <p:spPr>
          <a:xfrm>
            <a:off x="1029971" y="4614964"/>
            <a:ext cx="4208386"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42" name="Content Placeholder 39">
            <a:extLst>
              <a:ext uri="{FF2B5EF4-FFF2-40B4-BE49-F238E27FC236}">
                <a16:creationId xmlns:a16="http://schemas.microsoft.com/office/drawing/2014/main" id="{51C9D5ED-A19A-42A1-9200-C77E39E6F5C5}"/>
              </a:ext>
            </a:extLst>
          </p:cNvPr>
          <p:cNvSpPr>
            <a:spLocks noGrp="1"/>
          </p:cNvSpPr>
          <p:nvPr>
            <p:ph sz="quarter" idx="14" hasCustomPrompt="1"/>
          </p:nvPr>
        </p:nvSpPr>
        <p:spPr>
          <a:xfrm>
            <a:off x="1029971" y="3311710"/>
            <a:ext cx="4208386"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43" name="Content Placeholder 39">
            <a:extLst>
              <a:ext uri="{FF2B5EF4-FFF2-40B4-BE49-F238E27FC236}">
                <a16:creationId xmlns:a16="http://schemas.microsoft.com/office/drawing/2014/main" id="{47A95437-77F3-4E2C-8470-57587793A103}"/>
              </a:ext>
            </a:extLst>
          </p:cNvPr>
          <p:cNvSpPr>
            <a:spLocks noGrp="1"/>
          </p:cNvSpPr>
          <p:nvPr>
            <p:ph sz="quarter" idx="15" hasCustomPrompt="1"/>
          </p:nvPr>
        </p:nvSpPr>
        <p:spPr>
          <a:xfrm>
            <a:off x="6784181" y="2008715"/>
            <a:ext cx="4208386"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44" name="Content Placeholder 39">
            <a:extLst>
              <a:ext uri="{FF2B5EF4-FFF2-40B4-BE49-F238E27FC236}">
                <a16:creationId xmlns:a16="http://schemas.microsoft.com/office/drawing/2014/main" id="{CB1EA2BE-D294-486E-88F0-2AA9518A6E63}"/>
              </a:ext>
            </a:extLst>
          </p:cNvPr>
          <p:cNvSpPr>
            <a:spLocks noGrp="1"/>
          </p:cNvSpPr>
          <p:nvPr>
            <p:ph sz="quarter" idx="16" hasCustomPrompt="1"/>
          </p:nvPr>
        </p:nvSpPr>
        <p:spPr>
          <a:xfrm>
            <a:off x="6784181" y="4614964"/>
            <a:ext cx="4208386"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45" name="Content Placeholder 39">
            <a:extLst>
              <a:ext uri="{FF2B5EF4-FFF2-40B4-BE49-F238E27FC236}">
                <a16:creationId xmlns:a16="http://schemas.microsoft.com/office/drawing/2014/main" id="{108734A0-880E-44E2-858F-7AA6C6B0A5A3}"/>
              </a:ext>
            </a:extLst>
          </p:cNvPr>
          <p:cNvSpPr>
            <a:spLocks noGrp="1"/>
          </p:cNvSpPr>
          <p:nvPr>
            <p:ph sz="quarter" idx="17" hasCustomPrompt="1"/>
          </p:nvPr>
        </p:nvSpPr>
        <p:spPr>
          <a:xfrm>
            <a:off x="6784181" y="3311710"/>
            <a:ext cx="4208386"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10" name="Title 1">
            <a:extLst>
              <a:ext uri="{FF2B5EF4-FFF2-40B4-BE49-F238E27FC236}">
                <a16:creationId xmlns:a16="http://schemas.microsoft.com/office/drawing/2014/main" id="{63CED4CD-5348-488E-A883-0486DD5749A7}"/>
              </a:ext>
            </a:extLst>
          </p:cNvPr>
          <p:cNvSpPr>
            <a:spLocks noGrp="1"/>
          </p:cNvSpPr>
          <p:nvPr>
            <p:ph type="title" hasCustomPrompt="1"/>
          </p:nvPr>
        </p:nvSpPr>
        <p:spPr>
          <a:xfrm>
            <a:off x="213572" y="566999"/>
            <a:ext cx="11777260" cy="830997"/>
          </a:xfrm>
          <a:prstGeom prst="rect">
            <a:avLst/>
          </a:prstGeom>
        </p:spPr>
        <p:txBody>
          <a:bodyPr>
            <a:normAutofit/>
          </a:bodyPr>
          <a:lstStyle>
            <a:lvl1pPr algn="ct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grpSp>
        <p:nvGrpSpPr>
          <p:cNvPr id="9" name="Group 8">
            <a:extLst>
              <a:ext uri="{FF2B5EF4-FFF2-40B4-BE49-F238E27FC236}">
                <a16:creationId xmlns:a16="http://schemas.microsoft.com/office/drawing/2014/main" id="{8A6CCD4B-B781-B44E-96E3-8171F2587370}"/>
              </a:ext>
            </a:extLst>
          </p:cNvPr>
          <p:cNvGrpSpPr/>
          <p:nvPr userDrawn="1"/>
        </p:nvGrpSpPr>
        <p:grpSpPr>
          <a:xfrm>
            <a:off x="-84150" y="5259182"/>
            <a:ext cx="2506505" cy="1486267"/>
            <a:chOff x="-118147" y="4492469"/>
            <a:chExt cx="3792473" cy="2248799"/>
          </a:xfrm>
        </p:grpSpPr>
        <p:sp>
          <p:nvSpPr>
            <p:cNvPr id="11" name="Diagonal Stripe 10">
              <a:extLst>
                <a:ext uri="{FF2B5EF4-FFF2-40B4-BE49-F238E27FC236}">
                  <a16:creationId xmlns:a16="http://schemas.microsoft.com/office/drawing/2014/main" id="{2DB1663B-0742-8A43-94F6-DB41DA9513BB}"/>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12" name="Straight Connector 11">
              <a:extLst>
                <a:ext uri="{FF2B5EF4-FFF2-40B4-BE49-F238E27FC236}">
                  <a16:creationId xmlns:a16="http://schemas.microsoft.com/office/drawing/2014/main" id="{229AA7FB-557E-D04A-8EC0-3D248CC32DFB}"/>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Parallelogram 12">
              <a:extLst>
                <a:ext uri="{FF2B5EF4-FFF2-40B4-BE49-F238E27FC236}">
                  <a16:creationId xmlns:a16="http://schemas.microsoft.com/office/drawing/2014/main" id="{6BE33B0C-EB99-9441-A22C-864E5AD3DAE6}"/>
                </a:ext>
              </a:extLst>
            </p:cNvPr>
            <p:cNvSpPr/>
            <p:nvPr/>
          </p:nvSpPr>
          <p:spPr>
            <a:xfrm rot="12978838" flipH="1">
              <a:off x="-118147" y="5835770"/>
              <a:ext cx="860142" cy="143582"/>
            </a:xfrm>
            <a:prstGeom prst="parallelogram">
              <a:avLst>
                <a:gd name="adj" fmla="val 72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arallelogram 13">
              <a:extLst>
                <a:ext uri="{FF2B5EF4-FFF2-40B4-BE49-F238E27FC236}">
                  <a16:creationId xmlns:a16="http://schemas.microsoft.com/office/drawing/2014/main" id="{BC433850-9E13-6542-95F8-3C1ACBBE2D21}"/>
                </a:ext>
              </a:extLst>
            </p:cNvPr>
            <p:cNvSpPr/>
            <p:nvPr userDrawn="1"/>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spTree>
    <p:extLst>
      <p:ext uri="{BB962C8B-B14F-4D97-AF65-F5344CB8AC3E}">
        <p14:creationId xmlns:p14="http://schemas.microsoft.com/office/powerpoint/2010/main" val="973949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 Callouts w/Icons">
    <p:spTree>
      <p:nvGrpSpPr>
        <p:cNvPr id="1" name=""/>
        <p:cNvGrpSpPr/>
        <p:nvPr/>
      </p:nvGrpSpPr>
      <p:grpSpPr>
        <a:xfrm>
          <a:off x="0" y="0"/>
          <a:ext cx="0" cy="0"/>
          <a:chOff x="0" y="0"/>
          <a:chExt cx="0" cy="0"/>
        </a:xfrm>
      </p:grpSpPr>
      <p:sp>
        <p:nvSpPr>
          <p:cNvPr id="40" name="Content Placeholder 39">
            <a:extLst>
              <a:ext uri="{FF2B5EF4-FFF2-40B4-BE49-F238E27FC236}">
                <a16:creationId xmlns:a16="http://schemas.microsoft.com/office/drawing/2014/main" id="{6BB16225-AC51-4525-A1E8-438B8B0B7361}"/>
              </a:ext>
            </a:extLst>
          </p:cNvPr>
          <p:cNvSpPr>
            <a:spLocks noGrp="1"/>
          </p:cNvSpPr>
          <p:nvPr>
            <p:ph sz="quarter" idx="12" hasCustomPrompt="1"/>
          </p:nvPr>
        </p:nvSpPr>
        <p:spPr>
          <a:xfrm>
            <a:off x="1805727" y="2008715"/>
            <a:ext cx="4041519"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bg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41" name="Content Placeholder 39">
            <a:extLst>
              <a:ext uri="{FF2B5EF4-FFF2-40B4-BE49-F238E27FC236}">
                <a16:creationId xmlns:a16="http://schemas.microsoft.com/office/drawing/2014/main" id="{6EC38F38-5935-49D5-AA85-4182E82D6FF2}"/>
              </a:ext>
            </a:extLst>
          </p:cNvPr>
          <p:cNvSpPr>
            <a:spLocks noGrp="1"/>
          </p:cNvSpPr>
          <p:nvPr>
            <p:ph sz="quarter" idx="13" hasCustomPrompt="1"/>
          </p:nvPr>
        </p:nvSpPr>
        <p:spPr>
          <a:xfrm>
            <a:off x="1805727" y="4614964"/>
            <a:ext cx="4041519"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bg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42" name="Content Placeholder 39">
            <a:extLst>
              <a:ext uri="{FF2B5EF4-FFF2-40B4-BE49-F238E27FC236}">
                <a16:creationId xmlns:a16="http://schemas.microsoft.com/office/drawing/2014/main" id="{51C9D5ED-A19A-42A1-9200-C77E39E6F5C5}"/>
              </a:ext>
            </a:extLst>
          </p:cNvPr>
          <p:cNvSpPr>
            <a:spLocks noGrp="1"/>
          </p:cNvSpPr>
          <p:nvPr>
            <p:ph sz="quarter" idx="14" hasCustomPrompt="1"/>
          </p:nvPr>
        </p:nvSpPr>
        <p:spPr>
          <a:xfrm>
            <a:off x="1805727" y="3311710"/>
            <a:ext cx="4041519"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bg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10" name="Title 1">
            <a:extLst>
              <a:ext uri="{FF2B5EF4-FFF2-40B4-BE49-F238E27FC236}">
                <a16:creationId xmlns:a16="http://schemas.microsoft.com/office/drawing/2014/main" id="{63CED4CD-5348-488E-A883-0486DD5749A7}"/>
              </a:ext>
            </a:extLst>
          </p:cNvPr>
          <p:cNvSpPr>
            <a:spLocks noGrp="1"/>
          </p:cNvSpPr>
          <p:nvPr>
            <p:ph type="title" hasCustomPrompt="1"/>
          </p:nvPr>
        </p:nvSpPr>
        <p:spPr>
          <a:xfrm>
            <a:off x="414739" y="566999"/>
            <a:ext cx="11417869" cy="830997"/>
          </a:xfrm>
          <a:prstGeom prst="rect">
            <a:avLst/>
          </a:prstGeom>
        </p:spPr>
        <p:txBody>
          <a:bodyPr>
            <a:normAutofit/>
          </a:bodyPr>
          <a:lstStyle>
            <a:lvl1pPr algn="ct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13" name="Content Placeholder 39">
            <a:extLst>
              <a:ext uri="{FF2B5EF4-FFF2-40B4-BE49-F238E27FC236}">
                <a16:creationId xmlns:a16="http://schemas.microsoft.com/office/drawing/2014/main" id="{0FB1AF36-0B74-A342-8BD0-EB39C1DEB4D7}"/>
              </a:ext>
            </a:extLst>
          </p:cNvPr>
          <p:cNvSpPr>
            <a:spLocks noGrp="1"/>
          </p:cNvSpPr>
          <p:nvPr>
            <p:ph sz="quarter" idx="18" hasCustomPrompt="1"/>
          </p:nvPr>
        </p:nvSpPr>
        <p:spPr>
          <a:xfrm>
            <a:off x="7619673" y="2008715"/>
            <a:ext cx="4041519"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bg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14" name="Content Placeholder 39">
            <a:extLst>
              <a:ext uri="{FF2B5EF4-FFF2-40B4-BE49-F238E27FC236}">
                <a16:creationId xmlns:a16="http://schemas.microsoft.com/office/drawing/2014/main" id="{5454B961-6CFD-5B42-98BF-333E4391AFEE}"/>
              </a:ext>
            </a:extLst>
          </p:cNvPr>
          <p:cNvSpPr>
            <a:spLocks noGrp="1"/>
          </p:cNvSpPr>
          <p:nvPr>
            <p:ph sz="quarter" idx="19" hasCustomPrompt="1"/>
          </p:nvPr>
        </p:nvSpPr>
        <p:spPr>
          <a:xfrm>
            <a:off x="7619673" y="4614964"/>
            <a:ext cx="4041519"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bg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15" name="Content Placeholder 39">
            <a:extLst>
              <a:ext uri="{FF2B5EF4-FFF2-40B4-BE49-F238E27FC236}">
                <a16:creationId xmlns:a16="http://schemas.microsoft.com/office/drawing/2014/main" id="{1ABAF06A-6DC3-EC40-AA3A-99144D7B0499}"/>
              </a:ext>
            </a:extLst>
          </p:cNvPr>
          <p:cNvSpPr>
            <a:spLocks noGrp="1"/>
          </p:cNvSpPr>
          <p:nvPr>
            <p:ph sz="quarter" idx="20" hasCustomPrompt="1"/>
          </p:nvPr>
        </p:nvSpPr>
        <p:spPr>
          <a:xfrm>
            <a:off x="7619673" y="3311710"/>
            <a:ext cx="4041519" cy="912812"/>
          </a:xfrm>
          <a:prstGeom prst="rect">
            <a:avLst/>
          </a:prstGeom>
        </p:spPr>
        <p:txBody>
          <a:bodyPr>
            <a:normAutofit/>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bg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5" name="Picture Placeholder 4">
            <a:extLst>
              <a:ext uri="{FF2B5EF4-FFF2-40B4-BE49-F238E27FC236}">
                <a16:creationId xmlns:a16="http://schemas.microsoft.com/office/drawing/2014/main" id="{655DA667-33CA-104F-9EEF-DC905C584CE4}"/>
              </a:ext>
            </a:extLst>
          </p:cNvPr>
          <p:cNvSpPr>
            <a:spLocks noGrp="1"/>
          </p:cNvSpPr>
          <p:nvPr>
            <p:ph type="pic" sz="quarter" idx="24"/>
          </p:nvPr>
        </p:nvSpPr>
        <p:spPr>
          <a:xfrm>
            <a:off x="557332" y="2008188"/>
            <a:ext cx="930275" cy="981075"/>
          </a:xfrm>
          <a:prstGeom prst="rect">
            <a:avLst/>
          </a:prstGeom>
        </p:spPr>
        <p:txBody>
          <a:bodyPr/>
          <a:lstStyle/>
          <a:p>
            <a:r>
              <a:rPr lang="en-US"/>
              <a:t>Click icon to add picture</a:t>
            </a:r>
          </a:p>
        </p:txBody>
      </p:sp>
      <p:sp>
        <p:nvSpPr>
          <p:cNvPr id="21" name="Picture Placeholder 4">
            <a:extLst>
              <a:ext uri="{FF2B5EF4-FFF2-40B4-BE49-F238E27FC236}">
                <a16:creationId xmlns:a16="http://schemas.microsoft.com/office/drawing/2014/main" id="{C047D964-745E-6C48-9B28-4D7EDE73634B}"/>
              </a:ext>
            </a:extLst>
          </p:cNvPr>
          <p:cNvSpPr>
            <a:spLocks noGrp="1"/>
          </p:cNvSpPr>
          <p:nvPr>
            <p:ph type="pic" sz="quarter" idx="25"/>
          </p:nvPr>
        </p:nvSpPr>
        <p:spPr>
          <a:xfrm>
            <a:off x="6439518" y="2008188"/>
            <a:ext cx="930275" cy="981075"/>
          </a:xfrm>
          <a:prstGeom prst="rect">
            <a:avLst/>
          </a:prstGeom>
        </p:spPr>
        <p:txBody>
          <a:bodyPr/>
          <a:lstStyle/>
          <a:p>
            <a:r>
              <a:rPr lang="en-US"/>
              <a:t>Click icon to add picture</a:t>
            </a:r>
          </a:p>
        </p:txBody>
      </p:sp>
      <p:sp>
        <p:nvSpPr>
          <p:cNvPr id="22" name="Picture Placeholder 4">
            <a:extLst>
              <a:ext uri="{FF2B5EF4-FFF2-40B4-BE49-F238E27FC236}">
                <a16:creationId xmlns:a16="http://schemas.microsoft.com/office/drawing/2014/main" id="{4D9B2F2D-8149-304F-880F-D7079865FB70}"/>
              </a:ext>
            </a:extLst>
          </p:cNvPr>
          <p:cNvSpPr>
            <a:spLocks noGrp="1"/>
          </p:cNvSpPr>
          <p:nvPr>
            <p:ph type="pic" sz="quarter" idx="26"/>
          </p:nvPr>
        </p:nvSpPr>
        <p:spPr>
          <a:xfrm>
            <a:off x="557332" y="3277430"/>
            <a:ext cx="930275" cy="981075"/>
          </a:xfrm>
          <a:prstGeom prst="rect">
            <a:avLst/>
          </a:prstGeom>
        </p:spPr>
        <p:txBody>
          <a:bodyPr/>
          <a:lstStyle/>
          <a:p>
            <a:r>
              <a:rPr lang="en-US"/>
              <a:t>Click icon to add picture</a:t>
            </a:r>
          </a:p>
        </p:txBody>
      </p:sp>
      <p:sp>
        <p:nvSpPr>
          <p:cNvPr id="23" name="Picture Placeholder 4">
            <a:extLst>
              <a:ext uri="{FF2B5EF4-FFF2-40B4-BE49-F238E27FC236}">
                <a16:creationId xmlns:a16="http://schemas.microsoft.com/office/drawing/2014/main" id="{F32F8736-7E14-FC4C-9FE7-B47806406A99}"/>
              </a:ext>
            </a:extLst>
          </p:cNvPr>
          <p:cNvSpPr>
            <a:spLocks noGrp="1"/>
          </p:cNvSpPr>
          <p:nvPr>
            <p:ph type="pic" sz="quarter" idx="27"/>
          </p:nvPr>
        </p:nvSpPr>
        <p:spPr>
          <a:xfrm>
            <a:off x="6439518" y="3277430"/>
            <a:ext cx="930275" cy="981075"/>
          </a:xfrm>
          <a:prstGeom prst="rect">
            <a:avLst/>
          </a:prstGeom>
        </p:spPr>
        <p:txBody>
          <a:bodyPr/>
          <a:lstStyle/>
          <a:p>
            <a:r>
              <a:rPr lang="en-US"/>
              <a:t>Click icon to add picture</a:t>
            </a:r>
          </a:p>
        </p:txBody>
      </p:sp>
      <p:sp>
        <p:nvSpPr>
          <p:cNvPr id="24" name="Picture Placeholder 4">
            <a:extLst>
              <a:ext uri="{FF2B5EF4-FFF2-40B4-BE49-F238E27FC236}">
                <a16:creationId xmlns:a16="http://schemas.microsoft.com/office/drawing/2014/main" id="{8AA29795-B952-C24E-88F9-56A2608572E4}"/>
              </a:ext>
            </a:extLst>
          </p:cNvPr>
          <p:cNvSpPr>
            <a:spLocks noGrp="1"/>
          </p:cNvSpPr>
          <p:nvPr>
            <p:ph type="pic" sz="quarter" idx="28"/>
          </p:nvPr>
        </p:nvSpPr>
        <p:spPr>
          <a:xfrm>
            <a:off x="557332" y="4601263"/>
            <a:ext cx="930275" cy="981075"/>
          </a:xfrm>
          <a:prstGeom prst="rect">
            <a:avLst/>
          </a:prstGeom>
        </p:spPr>
        <p:txBody>
          <a:bodyPr/>
          <a:lstStyle/>
          <a:p>
            <a:r>
              <a:rPr lang="en-US"/>
              <a:t>Click icon to add picture</a:t>
            </a:r>
          </a:p>
        </p:txBody>
      </p:sp>
      <p:sp>
        <p:nvSpPr>
          <p:cNvPr id="25" name="Picture Placeholder 4">
            <a:extLst>
              <a:ext uri="{FF2B5EF4-FFF2-40B4-BE49-F238E27FC236}">
                <a16:creationId xmlns:a16="http://schemas.microsoft.com/office/drawing/2014/main" id="{9C50A76C-5570-404F-9539-CF44C9AE2C53}"/>
              </a:ext>
            </a:extLst>
          </p:cNvPr>
          <p:cNvSpPr>
            <a:spLocks noGrp="1"/>
          </p:cNvSpPr>
          <p:nvPr>
            <p:ph type="pic" sz="quarter" idx="29"/>
          </p:nvPr>
        </p:nvSpPr>
        <p:spPr>
          <a:xfrm>
            <a:off x="6439518" y="4601263"/>
            <a:ext cx="930275" cy="981075"/>
          </a:xfrm>
          <a:prstGeom prst="rect">
            <a:avLst/>
          </a:prstGeom>
        </p:spPr>
        <p:txBody>
          <a:bodyPr/>
          <a:lstStyle/>
          <a:p>
            <a:r>
              <a:rPr lang="en-US"/>
              <a:t>Click icon to add picture</a:t>
            </a:r>
          </a:p>
        </p:txBody>
      </p:sp>
    </p:spTree>
    <p:extLst>
      <p:ext uri="{BB962C8B-B14F-4D97-AF65-F5344CB8AC3E}">
        <p14:creationId xmlns:p14="http://schemas.microsoft.com/office/powerpoint/2010/main" val="3580012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con Lineup">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591F943B-ED0D-49A1-844A-E23BA9A4871B}"/>
              </a:ext>
            </a:extLst>
          </p:cNvPr>
          <p:cNvSpPr>
            <a:spLocks noGrp="1"/>
          </p:cNvSpPr>
          <p:nvPr>
            <p:ph type="body" sz="quarter" idx="10" hasCustomPrompt="1"/>
          </p:nvPr>
        </p:nvSpPr>
        <p:spPr>
          <a:xfrm>
            <a:off x="1201873" y="3429000"/>
            <a:ext cx="2139696" cy="344312"/>
          </a:xfrm>
          <a:prstGeom prst="rect">
            <a:avLst/>
          </a:prstGeom>
        </p:spPr>
        <p:txBody>
          <a:bodyPr>
            <a:normAutofit/>
          </a:bodyPr>
          <a:lstStyle>
            <a:lvl1pPr marL="0" indent="0" algn="ctr">
              <a:buNone/>
              <a:defRPr lang="en-US" sz="20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24" name="Text Placeholder 22">
            <a:extLst>
              <a:ext uri="{FF2B5EF4-FFF2-40B4-BE49-F238E27FC236}">
                <a16:creationId xmlns:a16="http://schemas.microsoft.com/office/drawing/2014/main" id="{9AC6B9A8-053C-4828-B705-901C6018F30D}"/>
              </a:ext>
            </a:extLst>
          </p:cNvPr>
          <p:cNvSpPr>
            <a:spLocks noGrp="1"/>
          </p:cNvSpPr>
          <p:nvPr>
            <p:ph type="body" sz="quarter" idx="11"/>
          </p:nvPr>
        </p:nvSpPr>
        <p:spPr>
          <a:xfrm>
            <a:off x="1211897" y="3844497"/>
            <a:ext cx="2139666" cy="2190910"/>
          </a:xfrm>
          <a:prstGeom prst="rect">
            <a:avLst/>
          </a:prstGeom>
        </p:spPr>
        <p:txBody>
          <a:bodyPr>
            <a:normAutofit/>
          </a:bodyPr>
          <a:lstStyle>
            <a:lvl1pPr marL="0" indent="0" algn="ctr">
              <a:buNone/>
              <a:defRPr lang="en-US" sz="16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27" name="Text Placeholder 22">
            <a:extLst>
              <a:ext uri="{FF2B5EF4-FFF2-40B4-BE49-F238E27FC236}">
                <a16:creationId xmlns:a16="http://schemas.microsoft.com/office/drawing/2014/main" id="{BBA6FD52-E179-41F8-AE78-9AF3D65F28B6}"/>
              </a:ext>
            </a:extLst>
          </p:cNvPr>
          <p:cNvSpPr>
            <a:spLocks noGrp="1"/>
          </p:cNvSpPr>
          <p:nvPr>
            <p:ph type="body" sz="quarter" idx="12" hasCustomPrompt="1"/>
          </p:nvPr>
        </p:nvSpPr>
        <p:spPr>
          <a:xfrm>
            <a:off x="3703882" y="3429000"/>
            <a:ext cx="2139696" cy="344312"/>
          </a:xfrm>
          <a:prstGeom prst="rect">
            <a:avLst/>
          </a:prstGeom>
        </p:spPr>
        <p:txBody>
          <a:bodyPr>
            <a:normAutofit/>
          </a:bodyPr>
          <a:lstStyle>
            <a:lvl1pPr marL="0" indent="0" algn="ctr">
              <a:buNone/>
              <a:defRPr lang="en-US" sz="20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28" name="Text Placeholder 22">
            <a:extLst>
              <a:ext uri="{FF2B5EF4-FFF2-40B4-BE49-F238E27FC236}">
                <a16:creationId xmlns:a16="http://schemas.microsoft.com/office/drawing/2014/main" id="{C49A82AB-D328-4DB0-841B-186884119EBF}"/>
              </a:ext>
            </a:extLst>
          </p:cNvPr>
          <p:cNvSpPr>
            <a:spLocks noGrp="1"/>
          </p:cNvSpPr>
          <p:nvPr>
            <p:ph type="body" sz="quarter" idx="13"/>
          </p:nvPr>
        </p:nvSpPr>
        <p:spPr>
          <a:xfrm>
            <a:off x="3703883" y="3844497"/>
            <a:ext cx="2139666" cy="2190910"/>
          </a:xfrm>
          <a:prstGeom prst="rect">
            <a:avLst/>
          </a:prstGeom>
        </p:spPr>
        <p:txBody>
          <a:bodyPr>
            <a:normAutofit/>
          </a:bodyPr>
          <a:lstStyle>
            <a:lvl1pPr marL="0" indent="0" algn="ctr">
              <a:buNone/>
              <a:defRPr lang="en-US" sz="16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22" name="Title 1">
            <a:extLst>
              <a:ext uri="{FF2B5EF4-FFF2-40B4-BE49-F238E27FC236}">
                <a16:creationId xmlns:a16="http://schemas.microsoft.com/office/drawing/2014/main" id="{A874557A-EB31-4347-A404-9DA4DF5AED7E}"/>
              </a:ext>
            </a:extLst>
          </p:cNvPr>
          <p:cNvSpPr>
            <a:spLocks noGrp="1"/>
          </p:cNvSpPr>
          <p:nvPr>
            <p:ph type="title" hasCustomPrompt="1"/>
          </p:nvPr>
        </p:nvSpPr>
        <p:spPr>
          <a:xfrm>
            <a:off x="749300" y="679981"/>
            <a:ext cx="10693400" cy="830997"/>
          </a:xfrm>
          <a:prstGeom prst="rect">
            <a:avLst/>
          </a:prstGeom>
        </p:spPr>
        <p:txBody>
          <a:bodyPr/>
          <a:lstStyle>
            <a:lvl1pPr algn="ct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cxnSp>
        <p:nvCxnSpPr>
          <p:cNvPr id="21" name="Straight Connector 20">
            <a:extLst>
              <a:ext uri="{FF2B5EF4-FFF2-40B4-BE49-F238E27FC236}">
                <a16:creationId xmlns:a16="http://schemas.microsoft.com/office/drawing/2014/main" id="{58FC4C03-B200-CC45-A1F9-41EFE4EDC707}"/>
              </a:ext>
            </a:extLst>
          </p:cNvPr>
          <p:cNvCxnSpPr>
            <a:cxnSpLocks/>
          </p:cNvCxnSpPr>
          <p:nvPr/>
        </p:nvCxnSpPr>
        <p:spPr>
          <a:xfrm>
            <a:off x="3539905"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87C7F3F-3041-3E48-86CD-4D31DEB9B4D7}"/>
              </a:ext>
            </a:extLst>
          </p:cNvPr>
          <p:cNvSpPr/>
          <p:nvPr/>
        </p:nvSpPr>
        <p:spPr>
          <a:xfrm>
            <a:off x="1741204" y="2080602"/>
            <a:ext cx="1068874" cy="10688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42" name="Oval 41">
            <a:extLst>
              <a:ext uri="{FF2B5EF4-FFF2-40B4-BE49-F238E27FC236}">
                <a16:creationId xmlns:a16="http://schemas.microsoft.com/office/drawing/2014/main" id="{B00F2155-35B3-1D41-90DF-4C8B9EB98363}"/>
              </a:ext>
            </a:extLst>
          </p:cNvPr>
          <p:cNvSpPr/>
          <p:nvPr/>
        </p:nvSpPr>
        <p:spPr>
          <a:xfrm>
            <a:off x="4212915" y="2080602"/>
            <a:ext cx="1068874" cy="10688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58" name="Text Placeholder 22">
            <a:extLst>
              <a:ext uri="{FF2B5EF4-FFF2-40B4-BE49-F238E27FC236}">
                <a16:creationId xmlns:a16="http://schemas.microsoft.com/office/drawing/2014/main" id="{A07E678D-09C6-9D4E-B84A-AF1DC1A29B9D}"/>
              </a:ext>
            </a:extLst>
          </p:cNvPr>
          <p:cNvSpPr>
            <a:spLocks noGrp="1"/>
          </p:cNvSpPr>
          <p:nvPr>
            <p:ph type="body" sz="quarter" idx="14" hasCustomPrompt="1"/>
          </p:nvPr>
        </p:nvSpPr>
        <p:spPr>
          <a:xfrm>
            <a:off x="6224250" y="3429000"/>
            <a:ext cx="2139696" cy="344312"/>
          </a:xfrm>
          <a:prstGeom prst="rect">
            <a:avLst/>
          </a:prstGeom>
        </p:spPr>
        <p:txBody>
          <a:bodyPr>
            <a:normAutofit/>
          </a:bodyPr>
          <a:lstStyle>
            <a:lvl1pPr marL="0" indent="0" algn="ctr">
              <a:buNone/>
              <a:defRPr lang="en-US" sz="20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59" name="Text Placeholder 22">
            <a:extLst>
              <a:ext uri="{FF2B5EF4-FFF2-40B4-BE49-F238E27FC236}">
                <a16:creationId xmlns:a16="http://schemas.microsoft.com/office/drawing/2014/main" id="{A2E9F6B6-3937-7542-A94E-F30F660C57C6}"/>
              </a:ext>
            </a:extLst>
          </p:cNvPr>
          <p:cNvSpPr>
            <a:spLocks noGrp="1"/>
          </p:cNvSpPr>
          <p:nvPr>
            <p:ph type="body" sz="quarter" idx="15"/>
          </p:nvPr>
        </p:nvSpPr>
        <p:spPr>
          <a:xfrm>
            <a:off x="6234274" y="3844497"/>
            <a:ext cx="2139666" cy="2190910"/>
          </a:xfrm>
          <a:prstGeom prst="rect">
            <a:avLst/>
          </a:prstGeom>
        </p:spPr>
        <p:txBody>
          <a:bodyPr>
            <a:normAutofit/>
          </a:bodyPr>
          <a:lstStyle>
            <a:lvl1pPr marL="0" indent="0" algn="ctr">
              <a:buNone/>
              <a:defRPr lang="en-US" sz="16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60" name="Text Placeholder 22">
            <a:extLst>
              <a:ext uri="{FF2B5EF4-FFF2-40B4-BE49-F238E27FC236}">
                <a16:creationId xmlns:a16="http://schemas.microsoft.com/office/drawing/2014/main" id="{2C8F6115-B77E-A646-8418-D25CFAB1E823}"/>
              </a:ext>
            </a:extLst>
          </p:cNvPr>
          <p:cNvSpPr>
            <a:spLocks noGrp="1"/>
          </p:cNvSpPr>
          <p:nvPr>
            <p:ph type="body" sz="quarter" idx="16" hasCustomPrompt="1"/>
          </p:nvPr>
        </p:nvSpPr>
        <p:spPr>
          <a:xfrm>
            <a:off x="8726259" y="3429000"/>
            <a:ext cx="2139696" cy="344312"/>
          </a:xfrm>
          <a:prstGeom prst="rect">
            <a:avLst/>
          </a:prstGeom>
        </p:spPr>
        <p:txBody>
          <a:bodyPr>
            <a:normAutofit/>
          </a:bodyPr>
          <a:lstStyle>
            <a:lvl1pPr marL="0" indent="0" algn="ctr">
              <a:buNone/>
              <a:defRPr lang="en-US" sz="20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61" name="Text Placeholder 22">
            <a:extLst>
              <a:ext uri="{FF2B5EF4-FFF2-40B4-BE49-F238E27FC236}">
                <a16:creationId xmlns:a16="http://schemas.microsoft.com/office/drawing/2014/main" id="{37CE66A7-5DA7-7248-8C66-7A942AE95196}"/>
              </a:ext>
            </a:extLst>
          </p:cNvPr>
          <p:cNvSpPr>
            <a:spLocks noGrp="1"/>
          </p:cNvSpPr>
          <p:nvPr>
            <p:ph type="body" sz="quarter" idx="17"/>
          </p:nvPr>
        </p:nvSpPr>
        <p:spPr>
          <a:xfrm>
            <a:off x="8726260" y="3844497"/>
            <a:ext cx="2139666" cy="2190910"/>
          </a:xfrm>
          <a:prstGeom prst="rect">
            <a:avLst/>
          </a:prstGeom>
        </p:spPr>
        <p:txBody>
          <a:bodyPr>
            <a:normAutofit/>
          </a:bodyPr>
          <a:lstStyle>
            <a:lvl1pPr marL="0" indent="0" algn="ctr">
              <a:buNone/>
              <a:defRPr lang="en-US" sz="16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cxnSp>
        <p:nvCxnSpPr>
          <p:cNvPr id="62" name="Straight Connector 61">
            <a:extLst>
              <a:ext uri="{FF2B5EF4-FFF2-40B4-BE49-F238E27FC236}">
                <a16:creationId xmlns:a16="http://schemas.microsoft.com/office/drawing/2014/main" id="{C36B8478-2437-D740-A442-1A79C00C9E4D}"/>
              </a:ext>
            </a:extLst>
          </p:cNvPr>
          <p:cNvCxnSpPr>
            <a:cxnSpLocks/>
          </p:cNvCxnSpPr>
          <p:nvPr/>
        </p:nvCxnSpPr>
        <p:spPr>
          <a:xfrm>
            <a:off x="8562282"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011A50D2-B4A1-6D40-85D2-D9501150AC65}"/>
              </a:ext>
            </a:extLst>
          </p:cNvPr>
          <p:cNvSpPr/>
          <p:nvPr/>
        </p:nvSpPr>
        <p:spPr>
          <a:xfrm>
            <a:off x="6763581" y="2080602"/>
            <a:ext cx="1068874" cy="10688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64" name="Oval 63">
            <a:extLst>
              <a:ext uri="{FF2B5EF4-FFF2-40B4-BE49-F238E27FC236}">
                <a16:creationId xmlns:a16="http://schemas.microsoft.com/office/drawing/2014/main" id="{B3060ACD-9C62-E440-9139-B57D1E956164}"/>
              </a:ext>
            </a:extLst>
          </p:cNvPr>
          <p:cNvSpPr/>
          <p:nvPr/>
        </p:nvSpPr>
        <p:spPr>
          <a:xfrm>
            <a:off x="9235292" y="2080602"/>
            <a:ext cx="1068874" cy="10688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cxnSp>
        <p:nvCxnSpPr>
          <p:cNvPr id="65" name="Straight Connector 64">
            <a:extLst>
              <a:ext uri="{FF2B5EF4-FFF2-40B4-BE49-F238E27FC236}">
                <a16:creationId xmlns:a16="http://schemas.microsoft.com/office/drawing/2014/main" id="{6FB337AC-47B5-CA40-AA56-6D19E6DB67A4}"/>
              </a:ext>
            </a:extLst>
          </p:cNvPr>
          <p:cNvCxnSpPr>
            <a:cxnSpLocks/>
          </p:cNvCxnSpPr>
          <p:nvPr/>
        </p:nvCxnSpPr>
        <p:spPr>
          <a:xfrm>
            <a:off x="6051094"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3CC9B8-A5D3-1048-BC26-1D92A7C1EF72}"/>
              </a:ext>
            </a:extLst>
          </p:cNvPr>
          <p:cNvCxnSpPr>
            <a:cxnSpLocks/>
          </p:cNvCxnSpPr>
          <p:nvPr userDrawn="1"/>
        </p:nvCxnSpPr>
        <p:spPr>
          <a:xfrm>
            <a:off x="3539905"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8EE54A-8D4B-6143-A20F-46F133E62324}"/>
              </a:ext>
            </a:extLst>
          </p:cNvPr>
          <p:cNvCxnSpPr>
            <a:cxnSpLocks/>
          </p:cNvCxnSpPr>
          <p:nvPr userDrawn="1"/>
        </p:nvCxnSpPr>
        <p:spPr>
          <a:xfrm>
            <a:off x="8562282"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4A149B2-FFF7-C640-884F-E58F5B6A7DF9}"/>
              </a:ext>
            </a:extLst>
          </p:cNvPr>
          <p:cNvSpPr/>
          <p:nvPr userDrawn="1"/>
        </p:nvSpPr>
        <p:spPr>
          <a:xfrm>
            <a:off x="6763581" y="2080602"/>
            <a:ext cx="1068874" cy="10688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25" name="Oval 24">
            <a:extLst>
              <a:ext uri="{FF2B5EF4-FFF2-40B4-BE49-F238E27FC236}">
                <a16:creationId xmlns:a16="http://schemas.microsoft.com/office/drawing/2014/main" id="{83AFE229-1530-6943-8988-ACF0E67FF5F9}"/>
              </a:ext>
            </a:extLst>
          </p:cNvPr>
          <p:cNvSpPr/>
          <p:nvPr userDrawn="1"/>
        </p:nvSpPr>
        <p:spPr>
          <a:xfrm>
            <a:off x="9235292" y="2080602"/>
            <a:ext cx="1068874" cy="10688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cxnSp>
        <p:nvCxnSpPr>
          <p:cNvPr id="29" name="Straight Connector 28">
            <a:extLst>
              <a:ext uri="{FF2B5EF4-FFF2-40B4-BE49-F238E27FC236}">
                <a16:creationId xmlns:a16="http://schemas.microsoft.com/office/drawing/2014/main" id="{4A9C118A-0E2E-624C-A472-3F7F2650618A}"/>
              </a:ext>
            </a:extLst>
          </p:cNvPr>
          <p:cNvCxnSpPr>
            <a:cxnSpLocks/>
          </p:cNvCxnSpPr>
          <p:nvPr userDrawn="1"/>
        </p:nvCxnSpPr>
        <p:spPr>
          <a:xfrm>
            <a:off x="6051094"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11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423831-CA08-4648-8288-430AF8B86760}"/>
              </a:ext>
            </a:extLst>
          </p:cNvPr>
          <p:cNvSpPr>
            <a:spLocks noGrp="1"/>
          </p:cNvSpPr>
          <p:nvPr>
            <p:ph type="title" hasCustomPrompt="1"/>
          </p:nvPr>
        </p:nvSpPr>
        <p:spPr>
          <a:xfrm>
            <a:off x="749300" y="416874"/>
            <a:ext cx="10693400" cy="830997"/>
          </a:xfrm>
          <a:prstGeom prst="rect">
            <a:avLst/>
          </a:prstGeom>
        </p:spPr>
        <p:txBody>
          <a:bodyPr>
            <a:normAutofit/>
          </a:bodyPr>
          <a:lstStyle>
            <a:lvl1pPr algn="ct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2" name="Rectangle 1">
            <a:extLst>
              <a:ext uri="{FF2B5EF4-FFF2-40B4-BE49-F238E27FC236}">
                <a16:creationId xmlns:a16="http://schemas.microsoft.com/office/drawing/2014/main" id="{9462FC88-B387-0E4F-B828-828D3B1128E1}"/>
              </a:ext>
            </a:extLst>
          </p:cNvPr>
          <p:cNvSpPr/>
          <p:nvPr/>
        </p:nvSpPr>
        <p:spPr>
          <a:xfrm>
            <a:off x="831188" y="1501253"/>
            <a:ext cx="5105590" cy="21154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176F694-CAB9-8B47-A6B7-41529E4EE374}"/>
              </a:ext>
            </a:extLst>
          </p:cNvPr>
          <p:cNvSpPr/>
          <p:nvPr/>
        </p:nvSpPr>
        <p:spPr>
          <a:xfrm>
            <a:off x="6262997" y="1501253"/>
            <a:ext cx="5105590" cy="21154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A3ABFE-35E3-404E-9B27-5155344A1914}"/>
              </a:ext>
            </a:extLst>
          </p:cNvPr>
          <p:cNvSpPr/>
          <p:nvPr/>
        </p:nvSpPr>
        <p:spPr>
          <a:xfrm>
            <a:off x="831188" y="3903259"/>
            <a:ext cx="5105590" cy="21154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7A81DA-E54A-6C4F-AC18-B78B2875D9D3}"/>
              </a:ext>
            </a:extLst>
          </p:cNvPr>
          <p:cNvSpPr/>
          <p:nvPr/>
        </p:nvSpPr>
        <p:spPr>
          <a:xfrm>
            <a:off x="6262997" y="3903259"/>
            <a:ext cx="5105590" cy="21154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2">
            <a:extLst>
              <a:ext uri="{FF2B5EF4-FFF2-40B4-BE49-F238E27FC236}">
                <a16:creationId xmlns:a16="http://schemas.microsoft.com/office/drawing/2014/main" id="{9E3DC7D8-7526-3C4B-B5C1-CDAE384AA2CC}"/>
              </a:ext>
            </a:extLst>
          </p:cNvPr>
          <p:cNvSpPr>
            <a:spLocks noGrp="1"/>
          </p:cNvSpPr>
          <p:nvPr>
            <p:ph type="body" sz="quarter" idx="10" hasCustomPrompt="1"/>
          </p:nvPr>
        </p:nvSpPr>
        <p:spPr>
          <a:xfrm>
            <a:off x="1051635" y="1638966"/>
            <a:ext cx="4598538" cy="344312"/>
          </a:xfrm>
          <a:prstGeom prst="rect">
            <a:avLst/>
          </a:prstGeom>
        </p:spPr>
        <p:txBody>
          <a:bodyPr>
            <a:normAutofit/>
          </a:bodyPr>
          <a:lstStyle>
            <a:lvl1pPr marL="0" indent="0" algn="l">
              <a:buNone/>
              <a:defRPr lang="en-US" sz="2000" b="1" kern="1200" dirty="0" smtClean="0">
                <a:solidFill>
                  <a:schemeClr val="accent4"/>
                </a:solidFill>
                <a:latin typeface="+mj-lt"/>
                <a:ea typeface="+mn-ea"/>
                <a:cs typeface="+mn-cs"/>
              </a:defRPr>
            </a:lvl1pPr>
          </a:lstStyle>
          <a:p>
            <a:pPr lvl="0"/>
            <a:r>
              <a:rPr lang="en-US"/>
              <a:t>SUBHEAD</a:t>
            </a:r>
          </a:p>
        </p:txBody>
      </p:sp>
      <p:sp>
        <p:nvSpPr>
          <p:cNvPr id="9" name="Text Placeholder 22">
            <a:extLst>
              <a:ext uri="{FF2B5EF4-FFF2-40B4-BE49-F238E27FC236}">
                <a16:creationId xmlns:a16="http://schemas.microsoft.com/office/drawing/2014/main" id="{D58205D0-A2B9-7847-A991-F6215E5EF505}"/>
              </a:ext>
            </a:extLst>
          </p:cNvPr>
          <p:cNvSpPr>
            <a:spLocks noGrp="1"/>
          </p:cNvSpPr>
          <p:nvPr>
            <p:ph type="body" sz="quarter" idx="11"/>
          </p:nvPr>
        </p:nvSpPr>
        <p:spPr>
          <a:xfrm>
            <a:off x="1061659" y="2054463"/>
            <a:ext cx="4588514" cy="1375813"/>
          </a:xfrm>
          <a:prstGeom prst="rect">
            <a:avLst/>
          </a:prstGeom>
        </p:spPr>
        <p:txBody>
          <a:bodyPr>
            <a:normAutofit/>
          </a:bodyPr>
          <a:lstStyle>
            <a:lvl1pPr marL="0" indent="0" algn="l">
              <a:buNone/>
              <a:defRPr lang="en-US" sz="1600" kern="1200" dirty="0" smtClean="0">
                <a:solidFill>
                  <a:schemeClr val="bg1"/>
                </a:solidFill>
                <a:latin typeface="+mn-lt"/>
                <a:ea typeface="+mn-ea"/>
                <a:cs typeface="+mn-cs"/>
              </a:defRPr>
            </a:lvl1pPr>
          </a:lstStyle>
          <a:p>
            <a:pPr lvl="0"/>
            <a:r>
              <a:rPr lang="en-US"/>
              <a:t>Click to edit Master text styles</a:t>
            </a:r>
          </a:p>
        </p:txBody>
      </p:sp>
      <p:sp>
        <p:nvSpPr>
          <p:cNvPr id="10" name="Text Placeholder 22">
            <a:extLst>
              <a:ext uri="{FF2B5EF4-FFF2-40B4-BE49-F238E27FC236}">
                <a16:creationId xmlns:a16="http://schemas.microsoft.com/office/drawing/2014/main" id="{6E693D75-0762-8044-A25F-709BEF04AF41}"/>
              </a:ext>
            </a:extLst>
          </p:cNvPr>
          <p:cNvSpPr>
            <a:spLocks noGrp="1"/>
          </p:cNvSpPr>
          <p:nvPr>
            <p:ph type="body" sz="quarter" idx="12" hasCustomPrompt="1"/>
          </p:nvPr>
        </p:nvSpPr>
        <p:spPr>
          <a:xfrm>
            <a:off x="6442501" y="1638966"/>
            <a:ext cx="4598538" cy="344312"/>
          </a:xfrm>
          <a:prstGeom prst="rect">
            <a:avLst/>
          </a:prstGeom>
        </p:spPr>
        <p:txBody>
          <a:bodyPr>
            <a:normAutofit/>
          </a:bodyPr>
          <a:lstStyle>
            <a:lvl1pPr marL="0" indent="0" algn="l">
              <a:buNone/>
              <a:defRPr lang="en-US" sz="2000" b="1" kern="1200" dirty="0" smtClean="0">
                <a:solidFill>
                  <a:schemeClr val="accent4"/>
                </a:solidFill>
                <a:latin typeface="+mj-lt"/>
                <a:ea typeface="+mn-ea"/>
                <a:cs typeface="+mn-cs"/>
              </a:defRPr>
            </a:lvl1pPr>
          </a:lstStyle>
          <a:p>
            <a:pPr lvl="0"/>
            <a:r>
              <a:rPr lang="en-US"/>
              <a:t>SUBHEAD</a:t>
            </a:r>
          </a:p>
        </p:txBody>
      </p:sp>
      <p:sp>
        <p:nvSpPr>
          <p:cNvPr id="11" name="Text Placeholder 22">
            <a:extLst>
              <a:ext uri="{FF2B5EF4-FFF2-40B4-BE49-F238E27FC236}">
                <a16:creationId xmlns:a16="http://schemas.microsoft.com/office/drawing/2014/main" id="{19DE2755-DABA-3541-AC46-5B21464C535C}"/>
              </a:ext>
            </a:extLst>
          </p:cNvPr>
          <p:cNvSpPr>
            <a:spLocks noGrp="1"/>
          </p:cNvSpPr>
          <p:nvPr>
            <p:ph type="body" sz="quarter" idx="13"/>
          </p:nvPr>
        </p:nvSpPr>
        <p:spPr>
          <a:xfrm>
            <a:off x="6452525" y="2054463"/>
            <a:ext cx="4588514" cy="1375813"/>
          </a:xfrm>
          <a:prstGeom prst="rect">
            <a:avLst/>
          </a:prstGeom>
        </p:spPr>
        <p:txBody>
          <a:bodyPr>
            <a:normAutofit/>
          </a:bodyPr>
          <a:lstStyle>
            <a:lvl1pPr marL="0" indent="0" algn="l">
              <a:buNone/>
              <a:defRPr lang="en-US" sz="1600" kern="1200" dirty="0" smtClean="0">
                <a:solidFill>
                  <a:schemeClr val="bg1"/>
                </a:solidFill>
                <a:latin typeface="+mn-lt"/>
                <a:ea typeface="+mn-ea"/>
                <a:cs typeface="+mn-cs"/>
              </a:defRPr>
            </a:lvl1pPr>
          </a:lstStyle>
          <a:p>
            <a:pPr lvl="0"/>
            <a:r>
              <a:rPr lang="en-US"/>
              <a:t>Click to edit Master text styles</a:t>
            </a:r>
          </a:p>
        </p:txBody>
      </p:sp>
      <p:sp>
        <p:nvSpPr>
          <p:cNvPr id="12" name="Text Placeholder 22">
            <a:extLst>
              <a:ext uri="{FF2B5EF4-FFF2-40B4-BE49-F238E27FC236}">
                <a16:creationId xmlns:a16="http://schemas.microsoft.com/office/drawing/2014/main" id="{4E900355-E927-CE43-BD9C-9DB9C6BADB51}"/>
              </a:ext>
            </a:extLst>
          </p:cNvPr>
          <p:cNvSpPr>
            <a:spLocks noGrp="1"/>
          </p:cNvSpPr>
          <p:nvPr>
            <p:ph type="body" sz="quarter" idx="14" hasCustomPrompt="1"/>
          </p:nvPr>
        </p:nvSpPr>
        <p:spPr>
          <a:xfrm>
            <a:off x="1051635" y="4068268"/>
            <a:ext cx="4588514" cy="344312"/>
          </a:xfrm>
          <a:prstGeom prst="rect">
            <a:avLst/>
          </a:prstGeom>
        </p:spPr>
        <p:txBody>
          <a:bodyPr>
            <a:normAutofit/>
          </a:bodyPr>
          <a:lstStyle>
            <a:lvl1pPr marL="0" indent="0" algn="l">
              <a:buNone/>
              <a:defRPr lang="en-US" sz="2000" b="1" kern="1200" dirty="0" smtClean="0">
                <a:solidFill>
                  <a:schemeClr val="accent4"/>
                </a:solidFill>
                <a:latin typeface="+mj-lt"/>
                <a:ea typeface="+mn-ea"/>
                <a:cs typeface="+mn-cs"/>
              </a:defRPr>
            </a:lvl1pPr>
          </a:lstStyle>
          <a:p>
            <a:pPr lvl="0"/>
            <a:r>
              <a:rPr lang="en-US"/>
              <a:t>SUBHEAD</a:t>
            </a:r>
          </a:p>
        </p:txBody>
      </p:sp>
      <p:sp>
        <p:nvSpPr>
          <p:cNvPr id="13" name="Text Placeholder 22">
            <a:extLst>
              <a:ext uri="{FF2B5EF4-FFF2-40B4-BE49-F238E27FC236}">
                <a16:creationId xmlns:a16="http://schemas.microsoft.com/office/drawing/2014/main" id="{06988FFB-F1F5-E74B-85B7-BA1112E8ADF8}"/>
              </a:ext>
            </a:extLst>
          </p:cNvPr>
          <p:cNvSpPr>
            <a:spLocks noGrp="1"/>
          </p:cNvSpPr>
          <p:nvPr>
            <p:ph type="body" sz="quarter" idx="15"/>
          </p:nvPr>
        </p:nvSpPr>
        <p:spPr>
          <a:xfrm>
            <a:off x="1061659" y="4483765"/>
            <a:ext cx="4588514" cy="1375813"/>
          </a:xfrm>
          <a:prstGeom prst="rect">
            <a:avLst/>
          </a:prstGeom>
        </p:spPr>
        <p:txBody>
          <a:bodyPr>
            <a:normAutofit/>
          </a:bodyPr>
          <a:lstStyle>
            <a:lvl1pPr marL="0" indent="0" algn="l">
              <a:buNone/>
              <a:defRPr lang="en-US" sz="1600" kern="1200" dirty="0" smtClean="0">
                <a:solidFill>
                  <a:schemeClr val="bg1"/>
                </a:solidFill>
                <a:latin typeface="+mn-lt"/>
                <a:ea typeface="+mn-ea"/>
                <a:cs typeface="+mn-cs"/>
              </a:defRPr>
            </a:lvl1pPr>
          </a:lstStyle>
          <a:p>
            <a:pPr lvl="0"/>
            <a:r>
              <a:rPr lang="en-US"/>
              <a:t>Click to edit Master text styles</a:t>
            </a:r>
          </a:p>
        </p:txBody>
      </p:sp>
      <p:sp>
        <p:nvSpPr>
          <p:cNvPr id="14" name="Text Placeholder 22">
            <a:extLst>
              <a:ext uri="{FF2B5EF4-FFF2-40B4-BE49-F238E27FC236}">
                <a16:creationId xmlns:a16="http://schemas.microsoft.com/office/drawing/2014/main" id="{3C8C9231-A4D7-EA4D-85A2-90551A022795}"/>
              </a:ext>
            </a:extLst>
          </p:cNvPr>
          <p:cNvSpPr>
            <a:spLocks noGrp="1"/>
          </p:cNvSpPr>
          <p:nvPr>
            <p:ph type="body" sz="quarter" idx="16" hasCustomPrompt="1"/>
          </p:nvPr>
        </p:nvSpPr>
        <p:spPr>
          <a:xfrm>
            <a:off x="6442501" y="4068268"/>
            <a:ext cx="4588514" cy="344312"/>
          </a:xfrm>
          <a:prstGeom prst="rect">
            <a:avLst/>
          </a:prstGeom>
        </p:spPr>
        <p:txBody>
          <a:bodyPr>
            <a:normAutofit/>
          </a:bodyPr>
          <a:lstStyle>
            <a:lvl1pPr marL="0" indent="0" algn="l">
              <a:buNone/>
              <a:defRPr lang="en-US" sz="2000" b="1" kern="1200" dirty="0" smtClean="0">
                <a:solidFill>
                  <a:schemeClr val="accent4"/>
                </a:solidFill>
                <a:latin typeface="+mj-lt"/>
                <a:ea typeface="+mn-ea"/>
                <a:cs typeface="+mn-cs"/>
              </a:defRPr>
            </a:lvl1pPr>
          </a:lstStyle>
          <a:p>
            <a:pPr lvl="0"/>
            <a:r>
              <a:rPr lang="en-US"/>
              <a:t>SUBHEAD</a:t>
            </a:r>
          </a:p>
        </p:txBody>
      </p:sp>
      <p:sp>
        <p:nvSpPr>
          <p:cNvPr id="15" name="Text Placeholder 22">
            <a:extLst>
              <a:ext uri="{FF2B5EF4-FFF2-40B4-BE49-F238E27FC236}">
                <a16:creationId xmlns:a16="http://schemas.microsoft.com/office/drawing/2014/main" id="{A624BAB9-11EE-D543-9E57-3EFE364E26BB}"/>
              </a:ext>
            </a:extLst>
          </p:cNvPr>
          <p:cNvSpPr>
            <a:spLocks noGrp="1"/>
          </p:cNvSpPr>
          <p:nvPr>
            <p:ph type="body" sz="quarter" idx="17"/>
          </p:nvPr>
        </p:nvSpPr>
        <p:spPr>
          <a:xfrm>
            <a:off x="6452525" y="4483765"/>
            <a:ext cx="4588514" cy="1375813"/>
          </a:xfrm>
          <a:prstGeom prst="rect">
            <a:avLst/>
          </a:prstGeom>
        </p:spPr>
        <p:txBody>
          <a:bodyPr>
            <a:normAutofit/>
          </a:bodyPr>
          <a:lstStyle>
            <a:lvl1pPr marL="0" indent="0" algn="l">
              <a:buNone/>
              <a:defRPr lang="en-US" sz="1600" kern="1200" dirty="0" smtClean="0">
                <a:solidFill>
                  <a:schemeClr val="bg1"/>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22841065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423831-CA08-4648-8288-430AF8B86760}"/>
              </a:ext>
            </a:extLst>
          </p:cNvPr>
          <p:cNvSpPr>
            <a:spLocks noGrp="1"/>
          </p:cNvSpPr>
          <p:nvPr>
            <p:ph type="title" hasCustomPrompt="1"/>
          </p:nvPr>
        </p:nvSpPr>
        <p:spPr>
          <a:xfrm>
            <a:off x="749300" y="416874"/>
            <a:ext cx="10693400" cy="830997"/>
          </a:xfrm>
          <a:prstGeom prst="rect">
            <a:avLst/>
          </a:prstGeom>
        </p:spPr>
        <p:txBody>
          <a:bodyPr>
            <a:normAutofit/>
          </a:bodyPr>
          <a:lstStyle>
            <a:lvl1pPr algn="ct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2" name="Rectangle 1">
            <a:extLst>
              <a:ext uri="{FF2B5EF4-FFF2-40B4-BE49-F238E27FC236}">
                <a16:creationId xmlns:a16="http://schemas.microsoft.com/office/drawing/2014/main" id="{9462FC88-B387-0E4F-B828-828D3B1128E1}"/>
              </a:ext>
            </a:extLst>
          </p:cNvPr>
          <p:cNvSpPr/>
          <p:nvPr/>
        </p:nvSpPr>
        <p:spPr>
          <a:xfrm>
            <a:off x="817539" y="1501253"/>
            <a:ext cx="3467857" cy="21154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A3ABFE-35E3-404E-9B27-5155344A1914}"/>
              </a:ext>
            </a:extLst>
          </p:cNvPr>
          <p:cNvSpPr/>
          <p:nvPr/>
        </p:nvSpPr>
        <p:spPr>
          <a:xfrm>
            <a:off x="817539" y="3903259"/>
            <a:ext cx="3467857" cy="21154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2">
            <a:extLst>
              <a:ext uri="{FF2B5EF4-FFF2-40B4-BE49-F238E27FC236}">
                <a16:creationId xmlns:a16="http://schemas.microsoft.com/office/drawing/2014/main" id="{9E3DC7D8-7526-3C4B-B5C1-CDAE384AA2CC}"/>
              </a:ext>
            </a:extLst>
          </p:cNvPr>
          <p:cNvSpPr>
            <a:spLocks noGrp="1"/>
          </p:cNvSpPr>
          <p:nvPr>
            <p:ph type="body" sz="quarter" idx="10" hasCustomPrompt="1"/>
          </p:nvPr>
        </p:nvSpPr>
        <p:spPr>
          <a:xfrm>
            <a:off x="1037985" y="1638966"/>
            <a:ext cx="3059967" cy="344312"/>
          </a:xfrm>
          <a:prstGeom prst="rect">
            <a:avLst/>
          </a:prstGeom>
        </p:spPr>
        <p:txBody>
          <a:bodyPr>
            <a:normAutofit/>
          </a:bodyPr>
          <a:lstStyle>
            <a:lvl1pPr marL="0" indent="0" algn="l">
              <a:buNone/>
              <a:defRPr lang="en-US" sz="2000" b="1" kern="1200" dirty="0" smtClean="0">
                <a:solidFill>
                  <a:schemeClr val="accent4"/>
                </a:solidFill>
                <a:latin typeface="+mj-lt"/>
                <a:ea typeface="+mn-ea"/>
                <a:cs typeface="+mn-cs"/>
              </a:defRPr>
            </a:lvl1pPr>
          </a:lstStyle>
          <a:p>
            <a:pPr lvl="0"/>
            <a:r>
              <a:rPr lang="en-US"/>
              <a:t>SUBHEAD</a:t>
            </a:r>
          </a:p>
        </p:txBody>
      </p:sp>
      <p:sp>
        <p:nvSpPr>
          <p:cNvPr id="9" name="Text Placeholder 22">
            <a:extLst>
              <a:ext uri="{FF2B5EF4-FFF2-40B4-BE49-F238E27FC236}">
                <a16:creationId xmlns:a16="http://schemas.microsoft.com/office/drawing/2014/main" id="{D58205D0-A2B9-7847-A991-F6215E5EF505}"/>
              </a:ext>
            </a:extLst>
          </p:cNvPr>
          <p:cNvSpPr>
            <a:spLocks noGrp="1"/>
          </p:cNvSpPr>
          <p:nvPr>
            <p:ph type="body" sz="quarter" idx="11"/>
          </p:nvPr>
        </p:nvSpPr>
        <p:spPr>
          <a:xfrm>
            <a:off x="1048009" y="2054463"/>
            <a:ext cx="3059967" cy="1375813"/>
          </a:xfrm>
          <a:prstGeom prst="rect">
            <a:avLst/>
          </a:prstGeom>
        </p:spPr>
        <p:txBody>
          <a:bodyPr>
            <a:normAutofit/>
          </a:bodyPr>
          <a:lstStyle>
            <a:lvl1pPr marL="0" indent="0" algn="l">
              <a:buNone/>
              <a:defRPr lang="en-US" sz="1600" kern="1200" dirty="0" smtClean="0">
                <a:solidFill>
                  <a:schemeClr val="bg1"/>
                </a:solidFill>
                <a:latin typeface="+mn-lt"/>
                <a:ea typeface="+mn-ea"/>
                <a:cs typeface="+mn-cs"/>
              </a:defRPr>
            </a:lvl1pPr>
          </a:lstStyle>
          <a:p>
            <a:pPr lvl="0"/>
            <a:r>
              <a:rPr lang="en-US"/>
              <a:t>Click to edit Master text styles</a:t>
            </a:r>
          </a:p>
        </p:txBody>
      </p:sp>
      <p:sp>
        <p:nvSpPr>
          <p:cNvPr id="12" name="Text Placeholder 22">
            <a:extLst>
              <a:ext uri="{FF2B5EF4-FFF2-40B4-BE49-F238E27FC236}">
                <a16:creationId xmlns:a16="http://schemas.microsoft.com/office/drawing/2014/main" id="{4E900355-E927-CE43-BD9C-9DB9C6BADB51}"/>
              </a:ext>
            </a:extLst>
          </p:cNvPr>
          <p:cNvSpPr>
            <a:spLocks noGrp="1"/>
          </p:cNvSpPr>
          <p:nvPr>
            <p:ph type="body" sz="quarter" idx="14" hasCustomPrompt="1"/>
          </p:nvPr>
        </p:nvSpPr>
        <p:spPr>
          <a:xfrm>
            <a:off x="1037985" y="4068268"/>
            <a:ext cx="3059967" cy="344312"/>
          </a:xfrm>
          <a:prstGeom prst="rect">
            <a:avLst/>
          </a:prstGeom>
        </p:spPr>
        <p:txBody>
          <a:bodyPr>
            <a:normAutofit/>
          </a:bodyPr>
          <a:lstStyle>
            <a:lvl1pPr marL="0" indent="0" algn="l">
              <a:buNone/>
              <a:defRPr lang="en-US" sz="2000" b="1" kern="1200" dirty="0" smtClean="0">
                <a:solidFill>
                  <a:schemeClr val="accent4"/>
                </a:solidFill>
                <a:latin typeface="+mj-lt"/>
                <a:ea typeface="+mn-ea"/>
                <a:cs typeface="+mn-cs"/>
              </a:defRPr>
            </a:lvl1pPr>
          </a:lstStyle>
          <a:p>
            <a:pPr lvl="0"/>
            <a:r>
              <a:rPr lang="en-US"/>
              <a:t>SUBHEAD</a:t>
            </a:r>
          </a:p>
        </p:txBody>
      </p:sp>
      <p:sp>
        <p:nvSpPr>
          <p:cNvPr id="13" name="Text Placeholder 22">
            <a:extLst>
              <a:ext uri="{FF2B5EF4-FFF2-40B4-BE49-F238E27FC236}">
                <a16:creationId xmlns:a16="http://schemas.microsoft.com/office/drawing/2014/main" id="{06988FFB-F1F5-E74B-85B7-BA1112E8ADF8}"/>
              </a:ext>
            </a:extLst>
          </p:cNvPr>
          <p:cNvSpPr>
            <a:spLocks noGrp="1"/>
          </p:cNvSpPr>
          <p:nvPr>
            <p:ph type="body" sz="quarter" idx="15"/>
          </p:nvPr>
        </p:nvSpPr>
        <p:spPr>
          <a:xfrm>
            <a:off x="1048009" y="4483765"/>
            <a:ext cx="3059967" cy="1375813"/>
          </a:xfrm>
          <a:prstGeom prst="rect">
            <a:avLst/>
          </a:prstGeom>
        </p:spPr>
        <p:txBody>
          <a:bodyPr>
            <a:normAutofit/>
          </a:bodyPr>
          <a:lstStyle>
            <a:lvl1pPr marL="0" indent="0" algn="l">
              <a:buNone/>
              <a:defRPr lang="en-US" sz="1600" kern="1200" dirty="0" smtClean="0">
                <a:solidFill>
                  <a:schemeClr val="bg1"/>
                </a:solidFill>
                <a:latin typeface="+mn-lt"/>
                <a:ea typeface="+mn-ea"/>
                <a:cs typeface="+mn-cs"/>
              </a:defRPr>
            </a:lvl1pPr>
          </a:lstStyle>
          <a:p>
            <a:pPr lvl="0"/>
            <a:r>
              <a:rPr lang="en-US"/>
              <a:t>Click to edit Master text styles</a:t>
            </a:r>
          </a:p>
        </p:txBody>
      </p:sp>
      <p:sp>
        <p:nvSpPr>
          <p:cNvPr id="16" name="Rectangle 15">
            <a:extLst>
              <a:ext uri="{FF2B5EF4-FFF2-40B4-BE49-F238E27FC236}">
                <a16:creationId xmlns:a16="http://schemas.microsoft.com/office/drawing/2014/main" id="{0BE500D9-AC73-9B40-913C-729367BEE428}"/>
              </a:ext>
            </a:extLst>
          </p:cNvPr>
          <p:cNvSpPr/>
          <p:nvPr/>
        </p:nvSpPr>
        <p:spPr>
          <a:xfrm>
            <a:off x="4437905" y="1501253"/>
            <a:ext cx="3467857" cy="21154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BF0EE2-AD17-B240-A2AE-E943CBEB92C8}"/>
              </a:ext>
            </a:extLst>
          </p:cNvPr>
          <p:cNvSpPr/>
          <p:nvPr/>
        </p:nvSpPr>
        <p:spPr>
          <a:xfrm>
            <a:off x="4437905" y="3903259"/>
            <a:ext cx="3467857" cy="21154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2">
            <a:extLst>
              <a:ext uri="{FF2B5EF4-FFF2-40B4-BE49-F238E27FC236}">
                <a16:creationId xmlns:a16="http://schemas.microsoft.com/office/drawing/2014/main" id="{7F9F32A4-FEE6-4F4D-A094-A2FE378BC5C6}"/>
              </a:ext>
            </a:extLst>
          </p:cNvPr>
          <p:cNvSpPr>
            <a:spLocks noGrp="1"/>
          </p:cNvSpPr>
          <p:nvPr>
            <p:ph type="body" sz="quarter" idx="16" hasCustomPrompt="1"/>
          </p:nvPr>
        </p:nvSpPr>
        <p:spPr>
          <a:xfrm>
            <a:off x="4658351" y="1638966"/>
            <a:ext cx="3059882" cy="344312"/>
          </a:xfrm>
          <a:prstGeom prst="rect">
            <a:avLst/>
          </a:prstGeom>
        </p:spPr>
        <p:txBody>
          <a:bodyPr>
            <a:normAutofit/>
          </a:bodyPr>
          <a:lstStyle>
            <a:lvl1pPr marL="0" indent="0" algn="l">
              <a:buNone/>
              <a:defRPr lang="en-US" sz="2000" b="1" kern="1200" dirty="0" smtClean="0">
                <a:solidFill>
                  <a:schemeClr val="accent4"/>
                </a:solidFill>
                <a:latin typeface="+mj-lt"/>
                <a:ea typeface="+mn-ea"/>
                <a:cs typeface="+mn-cs"/>
              </a:defRPr>
            </a:lvl1pPr>
          </a:lstStyle>
          <a:p>
            <a:pPr lvl="0"/>
            <a:r>
              <a:rPr lang="en-US"/>
              <a:t>SUBHEAD</a:t>
            </a:r>
          </a:p>
        </p:txBody>
      </p:sp>
      <p:sp>
        <p:nvSpPr>
          <p:cNvPr id="19" name="Text Placeholder 22">
            <a:extLst>
              <a:ext uri="{FF2B5EF4-FFF2-40B4-BE49-F238E27FC236}">
                <a16:creationId xmlns:a16="http://schemas.microsoft.com/office/drawing/2014/main" id="{06345A06-8363-3441-84AF-27C99D143028}"/>
              </a:ext>
            </a:extLst>
          </p:cNvPr>
          <p:cNvSpPr>
            <a:spLocks noGrp="1"/>
          </p:cNvSpPr>
          <p:nvPr>
            <p:ph type="body" sz="quarter" idx="17"/>
          </p:nvPr>
        </p:nvSpPr>
        <p:spPr>
          <a:xfrm>
            <a:off x="4668375" y="2054463"/>
            <a:ext cx="3059882" cy="1375813"/>
          </a:xfrm>
          <a:prstGeom prst="rect">
            <a:avLst/>
          </a:prstGeom>
        </p:spPr>
        <p:txBody>
          <a:bodyPr>
            <a:normAutofit/>
          </a:bodyPr>
          <a:lstStyle>
            <a:lvl1pPr marL="0" indent="0" algn="l">
              <a:buNone/>
              <a:defRPr lang="en-US" sz="1600" kern="1200" dirty="0" smtClean="0">
                <a:solidFill>
                  <a:schemeClr val="bg1"/>
                </a:solidFill>
                <a:latin typeface="+mn-lt"/>
                <a:ea typeface="+mn-ea"/>
                <a:cs typeface="+mn-cs"/>
              </a:defRPr>
            </a:lvl1pPr>
          </a:lstStyle>
          <a:p>
            <a:pPr lvl="0"/>
            <a:r>
              <a:rPr lang="en-US"/>
              <a:t>Click to edit Master text styles</a:t>
            </a:r>
          </a:p>
        </p:txBody>
      </p:sp>
      <p:sp>
        <p:nvSpPr>
          <p:cNvPr id="20" name="Text Placeholder 22">
            <a:extLst>
              <a:ext uri="{FF2B5EF4-FFF2-40B4-BE49-F238E27FC236}">
                <a16:creationId xmlns:a16="http://schemas.microsoft.com/office/drawing/2014/main" id="{0B4257AC-8C65-154C-BDDD-F2BF026C9C1D}"/>
              </a:ext>
            </a:extLst>
          </p:cNvPr>
          <p:cNvSpPr>
            <a:spLocks noGrp="1"/>
          </p:cNvSpPr>
          <p:nvPr>
            <p:ph type="body" sz="quarter" idx="18" hasCustomPrompt="1"/>
          </p:nvPr>
        </p:nvSpPr>
        <p:spPr>
          <a:xfrm>
            <a:off x="4658351" y="4068268"/>
            <a:ext cx="3069906" cy="344312"/>
          </a:xfrm>
          <a:prstGeom prst="rect">
            <a:avLst/>
          </a:prstGeom>
        </p:spPr>
        <p:txBody>
          <a:bodyPr>
            <a:normAutofit/>
          </a:bodyPr>
          <a:lstStyle>
            <a:lvl1pPr marL="0" indent="0" algn="l">
              <a:buNone/>
              <a:defRPr lang="en-US" sz="2000" b="1" kern="1200" dirty="0" smtClean="0">
                <a:solidFill>
                  <a:schemeClr val="accent4"/>
                </a:solidFill>
                <a:latin typeface="+mj-lt"/>
                <a:ea typeface="+mn-ea"/>
                <a:cs typeface="+mn-cs"/>
              </a:defRPr>
            </a:lvl1pPr>
          </a:lstStyle>
          <a:p>
            <a:pPr lvl="0"/>
            <a:r>
              <a:rPr lang="en-US"/>
              <a:t>SUBHEAD</a:t>
            </a:r>
          </a:p>
        </p:txBody>
      </p:sp>
      <p:sp>
        <p:nvSpPr>
          <p:cNvPr id="21" name="Text Placeholder 22">
            <a:extLst>
              <a:ext uri="{FF2B5EF4-FFF2-40B4-BE49-F238E27FC236}">
                <a16:creationId xmlns:a16="http://schemas.microsoft.com/office/drawing/2014/main" id="{98345DBB-7A05-A143-8C8C-9E1087953B72}"/>
              </a:ext>
            </a:extLst>
          </p:cNvPr>
          <p:cNvSpPr>
            <a:spLocks noGrp="1"/>
          </p:cNvSpPr>
          <p:nvPr>
            <p:ph type="body" sz="quarter" idx="19"/>
          </p:nvPr>
        </p:nvSpPr>
        <p:spPr>
          <a:xfrm>
            <a:off x="4668375" y="4483765"/>
            <a:ext cx="3069906" cy="1375813"/>
          </a:xfrm>
          <a:prstGeom prst="rect">
            <a:avLst/>
          </a:prstGeom>
        </p:spPr>
        <p:txBody>
          <a:bodyPr>
            <a:normAutofit/>
          </a:bodyPr>
          <a:lstStyle>
            <a:lvl1pPr marL="0" indent="0" algn="l">
              <a:buNone/>
              <a:defRPr lang="en-US" sz="1600" kern="1200" dirty="0" smtClean="0">
                <a:solidFill>
                  <a:schemeClr val="bg1"/>
                </a:solidFill>
                <a:latin typeface="+mn-lt"/>
                <a:ea typeface="+mn-ea"/>
                <a:cs typeface="+mn-cs"/>
              </a:defRPr>
            </a:lvl1pPr>
          </a:lstStyle>
          <a:p>
            <a:pPr lvl="0"/>
            <a:r>
              <a:rPr lang="en-US"/>
              <a:t>Click to edit Master text styles</a:t>
            </a:r>
          </a:p>
        </p:txBody>
      </p:sp>
      <p:sp>
        <p:nvSpPr>
          <p:cNvPr id="22" name="Rectangle 21">
            <a:extLst>
              <a:ext uri="{FF2B5EF4-FFF2-40B4-BE49-F238E27FC236}">
                <a16:creationId xmlns:a16="http://schemas.microsoft.com/office/drawing/2014/main" id="{7AEA97B3-0620-8C4C-A2B4-77899BB00238}"/>
              </a:ext>
            </a:extLst>
          </p:cNvPr>
          <p:cNvSpPr/>
          <p:nvPr/>
        </p:nvSpPr>
        <p:spPr>
          <a:xfrm>
            <a:off x="8044623" y="1501253"/>
            <a:ext cx="3467857" cy="21154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F6FEA6B-DA7F-404D-9707-1A1683EEE269}"/>
              </a:ext>
            </a:extLst>
          </p:cNvPr>
          <p:cNvSpPr/>
          <p:nvPr/>
        </p:nvSpPr>
        <p:spPr>
          <a:xfrm>
            <a:off x="8044623" y="3903259"/>
            <a:ext cx="3467857" cy="21154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2">
            <a:extLst>
              <a:ext uri="{FF2B5EF4-FFF2-40B4-BE49-F238E27FC236}">
                <a16:creationId xmlns:a16="http://schemas.microsoft.com/office/drawing/2014/main" id="{BA413499-AE93-234C-AFA5-221602AB71ED}"/>
              </a:ext>
            </a:extLst>
          </p:cNvPr>
          <p:cNvSpPr>
            <a:spLocks noGrp="1"/>
          </p:cNvSpPr>
          <p:nvPr>
            <p:ph type="body" sz="quarter" idx="20" hasCustomPrompt="1"/>
          </p:nvPr>
        </p:nvSpPr>
        <p:spPr>
          <a:xfrm>
            <a:off x="8265069" y="1638966"/>
            <a:ext cx="3089344" cy="344312"/>
          </a:xfrm>
          <a:prstGeom prst="rect">
            <a:avLst/>
          </a:prstGeom>
        </p:spPr>
        <p:txBody>
          <a:bodyPr>
            <a:normAutofit/>
          </a:bodyPr>
          <a:lstStyle>
            <a:lvl1pPr marL="0" indent="0" algn="l">
              <a:buNone/>
              <a:defRPr lang="en-US" sz="2000" b="1" kern="1200" dirty="0" smtClean="0">
                <a:solidFill>
                  <a:schemeClr val="accent4"/>
                </a:solidFill>
                <a:latin typeface="+mj-lt"/>
                <a:ea typeface="+mn-ea"/>
                <a:cs typeface="+mn-cs"/>
              </a:defRPr>
            </a:lvl1pPr>
          </a:lstStyle>
          <a:p>
            <a:pPr lvl="0"/>
            <a:r>
              <a:rPr lang="en-US"/>
              <a:t>SUBHEAD</a:t>
            </a:r>
          </a:p>
        </p:txBody>
      </p:sp>
      <p:sp>
        <p:nvSpPr>
          <p:cNvPr id="25" name="Text Placeholder 22">
            <a:extLst>
              <a:ext uri="{FF2B5EF4-FFF2-40B4-BE49-F238E27FC236}">
                <a16:creationId xmlns:a16="http://schemas.microsoft.com/office/drawing/2014/main" id="{0814EC71-EB3B-2341-9DCF-BF0A569D59AF}"/>
              </a:ext>
            </a:extLst>
          </p:cNvPr>
          <p:cNvSpPr>
            <a:spLocks noGrp="1"/>
          </p:cNvSpPr>
          <p:nvPr>
            <p:ph type="body" sz="quarter" idx="21"/>
          </p:nvPr>
        </p:nvSpPr>
        <p:spPr>
          <a:xfrm>
            <a:off x="8275093" y="2054463"/>
            <a:ext cx="3089344" cy="1375813"/>
          </a:xfrm>
          <a:prstGeom prst="rect">
            <a:avLst/>
          </a:prstGeom>
        </p:spPr>
        <p:txBody>
          <a:bodyPr>
            <a:normAutofit/>
          </a:bodyPr>
          <a:lstStyle>
            <a:lvl1pPr marL="0" indent="0" algn="l">
              <a:buNone/>
              <a:defRPr lang="en-US" sz="1600" kern="1200" dirty="0" smtClean="0">
                <a:solidFill>
                  <a:schemeClr val="bg1"/>
                </a:solidFill>
                <a:latin typeface="+mn-lt"/>
                <a:ea typeface="+mn-ea"/>
                <a:cs typeface="+mn-cs"/>
              </a:defRPr>
            </a:lvl1pPr>
          </a:lstStyle>
          <a:p>
            <a:pPr lvl="0"/>
            <a:r>
              <a:rPr lang="en-US"/>
              <a:t>Click to edit Master text styles</a:t>
            </a:r>
          </a:p>
        </p:txBody>
      </p:sp>
      <p:sp>
        <p:nvSpPr>
          <p:cNvPr id="26" name="Text Placeholder 22">
            <a:extLst>
              <a:ext uri="{FF2B5EF4-FFF2-40B4-BE49-F238E27FC236}">
                <a16:creationId xmlns:a16="http://schemas.microsoft.com/office/drawing/2014/main" id="{39DB88A3-B599-DE49-B85C-40793BC74441}"/>
              </a:ext>
            </a:extLst>
          </p:cNvPr>
          <p:cNvSpPr>
            <a:spLocks noGrp="1"/>
          </p:cNvSpPr>
          <p:nvPr>
            <p:ph type="body" sz="quarter" idx="22" hasCustomPrompt="1"/>
          </p:nvPr>
        </p:nvSpPr>
        <p:spPr>
          <a:xfrm>
            <a:off x="8265069" y="4068268"/>
            <a:ext cx="3099368" cy="344312"/>
          </a:xfrm>
          <a:prstGeom prst="rect">
            <a:avLst/>
          </a:prstGeom>
        </p:spPr>
        <p:txBody>
          <a:bodyPr>
            <a:normAutofit/>
          </a:bodyPr>
          <a:lstStyle>
            <a:lvl1pPr marL="0" indent="0" algn="l">
              <a:buNone/>
              <a:defRPr lang="en-US" sz="2000" b="1" kern="1200" dirty="0" smtClean="0">
                <a:solidFill>
                  <a:schemeClr val="accent4"/>
                </a:solidFill>
                <a:latin typeface="+mj-lt"/>
                <a:ea typeface="+mn-ea"/>
                <a:cs typeface="+mn-cs"/>
              </a:defRPr>
            </a:lvl1pPr>
          </a:lstStyle>
          <a:p>
            <a:pPr lvl="0"/>
            <a:r>
              <a:rPr lang="en-US"/>
              <a:t>SUBHEAD</a:t>
            </a:r>
          </a:p>
        </p:txBody>
      </p:sp>
      <p:sp>
        <p:nvSpPr>
          <p:cNvPr id="27" name="Text Placeholder 22">
            <a:extLst>
              <a:ext uri="{FF2B5EF4-FFF2-40B4-BE49-F238E27FC236}">
                <a16:creationId xmlns:a16="http://schemas.microsoft.com/office/drawing/2014/main" id="{13217E36-B957-4A43-A7A5-D1BA885853E6}"/>
              </a:ext>
            </a:extLst>
          </p:cNvPr>
          <p:cNvSpPr>
            <a:spLocks noGrp="1"/>
          </p:cNvSpPr>
          <p:nvPr>
            <p:ph type="body" sz="quarter" idx="23"/>
          </p:nvPr>
        </p:nvSpPr>
        <p:spPr>
          <a:xfrm>
            <a:off x="8275093" y="4483765"/>
            <a:ext cx="3099368" cy="1375813"/>
          </a:xfrm>
          <a:prstGeom prst="rect">
            <a:avLst/>
          </a:prstGeom>
        </p:spPr>
        <p:txBody>
          <a:bodyPr>
            <a:normAutofit/>
          </a:bodyPr>
          <a:lstStyle>
            <a:lvl1pPr marL="0" indent="0" algn="l">
              <a:buNone/>
              <a:defRPr lang="en-US" sz="1600" kern="1200" dirty="0" smtClean="0">
                <a:solidFill>
                  <a:schemeClr val="bg1"/>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817190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hasCustomPrompt="1"/>
          </p:nvPr>
        </p:nvSpPr>
        <p:spPr>
          <a:xfrm>
            <a:off x="-40896" y="51293"/>
            <a:ext cx="1836615" cy="916559"/>
          </a:xfrm>
          <a:prstGeom prst="rect">
            <a:avLst/>
          </a:prstGeom>
        </p:spPr>
        <p:txBody>
          <a:bodyPr/>
          <a:lstStyle>
            <a:lvl1pPr>
              <a:buNone/>
              <a:defRPr lang="en-US" sz="10000" b="1" kern="1200" dirty="0" smtClean="0">
                <a:solidFill>
                  <a:schemeClr val="accent4"/>
                </a:solidFill>
                <a:latin typeface="+mj-lt"/>
                <a:ea typeface="+mn-ea"/>
                <a:cs typeface="Biome Light" panose="020B0303030204020804" pitchFamily="34" charset="0"/>
              </a:defRPr>
            </a:lvl1pPr>
            <a:lvl2pPr>
              <a:buNone/>
              <a:defRPr/>
            </a:lvl2pPr>
          </a:lstStyle>
          <a:p>
            <a:pPr lvl="0"/>
            <a:r>
              <a:rPr lang="en-US"/>
              <a:t>“</a:t>
            </a:r>
          </a:p>
        </p:txBody>
      </p:sp>
      <p:sp>
        <p:nvSpPr>
          <p:cNvPr id="13" name="Title 1">
            <a:extLst>
              <a:ext uri="{FF2B5EF4-FFF2-40B4-BE49-F238E27FC236}">
                <a16:creationId xmlns:a16="http://schemas.microsoft.com/office/drawing/2014/main" id="{91D9F6BE-FB0B-42EE-8F02-95F5CC039B06}"/>
              </a:ext>
            </a:extLst>
          </p:cNvPr>
          <p:cNvSpPr>
            <a:spLocks noGrp="1"/>
          </p:cNvSpPr>
          <p:nvPr>
            <p:ph type="title" hasCustomPrompt="1"/>
          </p:nvPr>
        </p:nvSpPr>
        <p:spPr>
          <a:xfrm>
            <a:off x="660400" y="805213"/>
            <a:ext cx="5188220" cy="5384572"/>
          </a:xfrm>
          <a:prstGeom prst="rect">
            <a:avLst/>
          </a:prstGeom>
        </p:spPr>
        <p:txBody>
          <a:bodyPr>
            <a:normAutofit/>
          </a:bodyPr>
          <a:lstStyle>
            <a:lvl1pPr>
              <a:defRPr sz="3500" b="1" spc="6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14" name="Picture Placeholder 22">
            <a:extLst>
              <a:ext uri="{FF2B5EF4-FFF2-40B4-BE49-F238E27FC236}">
                <a16:creationId xmlns:a16="http://schemas.microsoft.com/office/drawing/2014/main" id="{DC60EB87-1D8D-434E-B9FC-A5C6089FFBBC}"/>
              </a:ext>
            </a:extLst>
          </p:cNvPr>
          <p:cNvSpPr>
            <a:spLocks noGrp="1"/>
          </p:cNvSpPr>
          <p:nvPr>
            <p:ph type="pic" sz="quarter" idx="10"/>
          </p:nvPr>
        </p:nvSpPr>
        <p:spPr>
          <a:xfrm>
            <a:off x="6086301" y="213932"/>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anchor="ctr">
            <a:noAutofit/>
          </a:bodyPr>
          <a:lstStyle>
            <a:lvl1pPr algn="ctr">
              <a:buNone/>
              <a:defRPr/>
            </a:lvl1pPr>
          </a:lstStyle>
          <a:p>
            <a:r>
              <a:rPr lang="en-US"/>
              <a:t>Click icon to add picture</a:t>
            </a:r>
          </a:p>
        </p:txBody>
      </p:sp>
      <p:sp>
        <p:nvSpPr>
          <p:cNvPr id="20" name="Text Placeholder 27">
            <a:extLst>
              <a:ext uri="{FF2B5EF4-FFF2-40B4-BE49-F238E27FC236}">
                <a16:creationId xmlns:a16="http://schemas.microsoft.com/office/drawing/2014/main" id="{6CBC7347-A45D-E549-87A3-5D2545707AE6}"/>
              </a:ext>
            </a:extLst>
          </p:cNvPr>
          <p:cNvSpPr>
            <a:spLocks noGrp="1"/>
          </p:cNvSpPr>
          <p:nvPr>
            <p:ph type="body" sz="quarter" idx="15" hasCustomPrompt="1"/>
          </p:nvPr>
        </p:nvSpPr>
        <p:spPr>
          <a:xfrm flipH="1">
            <a:off x="5873900" y="5481197"/>
            <a:ext cx="1836615" cy="916559"/>
          </a:xfrm>
          <a:prstGeom prst="rect">
            <a:avLst/>
          </a:prstGeom>
        </p:spPr>
        <p:txBody>
          <a:bodyPr/>
          <a:lstStyle>
            <a:lvl1pPr>
              <a:buNone/>
              <a:defRPr lang="en-US" sz="10000" b="1" kern="1200" dirty="0" smtClean="0">
                <a:solidFill>
                  <a:schemeClr val="accent4"/>
                </a:solidFill>
                <a:latin typeface="+mj-lt"/>
                <a:ea typeface="+mn-ea"/>
                <a:cs typeface="Biome Light" panose="020B0303030204020804" pitchFamily="34" charset="0"/>
              </a:defRPr>
            </a:lvl1pPr>
            <a:lvl2pPr>
              <a:buNone/>
              <a:defRPr/>
            </a:lvl2pPr>
          </a:lstStyle>
          <a:p>
            <a:pPr lvl="0"/>
            <a:r>
              <a:rPr lang="en-US"/>
              <a:t>”</a:t>
            </a:r>
          </a:p>
        </p:txBody>
      </p:sp>
    </p:spTree>
    <p:extLst>
      <p:ext uri="{BB962C8B-B14F-4D97-AF65-F5344CB8AC3E}">
        <p14:creationId xmlns:p14="http://schemas.microsoft.com/office/powerpoint/2010/main" val="4010539829"/>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ink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FA3089-A0A9-FF4C-BEAE-E4FA9F3DCDCB}"/>
              </a:ext>
            </a:extLst>
          </p:cNvPr>
          <p:cNvPicPr>
            <a:picLocks noChangeAspect="1"/>
          </p:cNvPicPr>
          <p:nvPr userDrawn="1"/>
        </p:nvPicPr>
        <p:blipFill>
          <a:blip r:embed="rId2"/>
          <a:stretch>
            <a:fillRect/>
          </a:stretch>
        </p:blipFill>
        <p:spPr>
          <a:xfrm>
            <a:off x="3597965" y="55847"/>
            <a:ext cx="8594035" cy="6696186"/>
          </a:xfrm>
          <a:prstGeom prst="rect">
            <a:avLst/>
          </a:prstGeom>
        </p:spPr>
      </p:pic>
      <p:sp>
        <p:nvSpPr>
          <p:cNvPr id="5" name="Snip Single Corner Rectangle 4">
            <a:extLst>
              <a:ext uri="{FF2B5EF4-FFF2-40B4-BE49-F238E27FC236}">
                <a16:creationId xmlns:a16="http://schemas.microsoft.com/office/drawing/2014/main" id="{113919E8-162F-7E4B-A46F-DFE30A31CDCA}"/>
              </a:ext>
            </a:extLst>
          </p:cNvPr>
          <p:cNvSpPr/>
          <p:nvPr userDrawn="1"/>
        </p:nvSpPr>
        <p:spPr>
          <a:xfrm flipH="1">
            <a:off x="9404716" y="6296026"/>
            <a:ext cx="2717635" cy="493994"/>
          </a:xfrm>
          <a:custGeom>
            <a:avLst/>
            <a:gdLst>
              <a:gd name="connsiteX0" fmla="*/ 0 w 2657475"/>
              <a:gd name="connsiteY0" fmla="*/ 0 h 447675"/>
              <a:gd name="connsiteX1" fmla="*/ 2582861 w 2657475"/>
              <a:gd name="connsiteY1" fmla="*/ 0 h 447675"/>
              <a:gd name="connsiteX2" fmla="*/ 2657475 w 2657475"/>
              <a:gd name="connsiteY2" fmla="*/ 74614 h 447675"/>
              <a:gd name="connsiteX3" fmla="*/ 2657475 w 2657475"/>
              <a:gd name="connsiteY3" fmla="*/ 447675 h 447675"/>
              <a:gd name="connsiteX4" fmla="*/ 0 w 2657475"/>
              <a:gd name="connsiteY4" fmla="*/ 447675 h 447675"/>
              <a:gd name="connsiteX5" fmla="*/ 0 w 2657475"/>
              <a:gd name="connsiteY5" fmla="*/ 0 h 447675"/>
              <a:gd name="connsiteX0" fmla="*/ 0 w 2676525"/>
              <a:gd name="connsiteY0" fmla="*/ 0 h 447675"/>
              <a:gd name="connsiteX1" fmla="*/ 2582861 w 2676525"/>
              <a:gd name="connsiteY1" fmla="*/ 0 h 447675"/>
              <a:gd name="connsiteX2" fmla="*/ 2676525 w 2676525"/>
              <a:gd name="connsiteY2" fmla="*/ 122239 h 447675"/>
              <a:gd name="connsiteX3" fmla="*/ 2657475 w 2676525"/>
              <a:gd name="connsiteY3" fmla="*/ 447675 h 447675"/>
              <a:gd name="connsiteX4" fmla="*/ 0 w 2676525"/>
              <a:gd name="connsiteY4" fmla="*/ 447675 h 447675"/>
              <a:gd name="connsiteX5" fmla="*/ 0 w 2676525"/>
              <a:gd name="connsiteY5" fmla="*/ 0 h 447675"/>
              <a:gd name="connsiteX0" fmla="*/ 0 w 2676525"/>
              <a:gd name="connsiteY0" fmla="*/ 6350 h 454025"/>
              <a:gd name="connsiteX1" fmla="*/ 2566986 w 2676525"/>
              <a:gd name="connsiteY1" fmla="*/ 0 h 454025"/>
              <a:gd name="connsiteX2" fmla="*/ 2676525 w 2676525"/>
              <a:gd name="connsiteY2" fmla="*/ 128589 h 454025"/>
              <a:gd name="connsiteX3" fmla="*/ 2657475 w 2676525"/>
              <a:gd name="connsiteY3" fmla="*/ 454025 h 454025"/>
              <a:gd name="connsiteX4" fmla="*/ 0 w 2676525"/>
              <a:gd name="connsiteY4" fmla="*/ 454025 h 454025"/>
              <a:gd name="connsiteX5" fmla="*/ 0 w 2676525"/>
              <a:gd name="connsiteY5" fmla="*/ 6350 h 454025"/>
              <a:gd name="connsiteX0" fmla="*/ 0 w 2676525"/>
              <a:gd name="connsiteY0" fmla="*/ 6350 h 457200"/>
              <a:gd name="connsiteX1" fmla="*/ 2566986 w 2676525"/>
              <a:gd name="connsiteY1" fmla="*/ 0 h 457200"/>
              <a:gd name="connsiteX2" fmla="*/ 2676525 w 2676525"/>
              <a:gd name="connsiteY2" fmla="*/ 128589 h 457200"/>
              <a:gd name="connsiteX3" fmla="*/ 2673350 w 2676525"/>
              <a:gd name="connsiteY3" fmla="*/ 457200 h 457200"/>
              <a:gd name="connsiteX4" fmla="*/ 0 w 2676525"/>
              <a:gd name="connsiteY4" fmla="*/ 454025 h 457200"/>
              <a:gd name="connsiteX5" fmla="*/ 0 w 2676525"/>
              <a:gd name="connsiteY5" fmla="*/ 6350 h 457200"/>
              <a:gd name="connsiteX0" fmla="*/ 0 w 2676525"/>
              <a:gd name="connsiteY0" fmla="*/ 6350 h 469900"/>
              <a:gd name="connsiteX1" fmla="*/ 2566986 w 2676525"/>
              <a:gd name="connsiteY1" fmla="*/ 0 h 469900"/>
              <a:gd name="connsiteX2" fmla="*/ 2676525 w 2676525"/>
              <a:gd name="connsiteY2" fmla="*/ 128589 h 469900"/>
              <a:gd name="connsiteX3" fmla="*/ 2670175 w 2676525"/>
              <a:gd name="connsiteY3" fmla="*/ 469900 h 469900"/>
              <a:gd name="connsiteX4" fmla="*/ 0 w 2676525"/>
              <a:gd name="connsiteY4" fmla="*/ 454025 h 469900"/>
              <a:gd name="connsiteX5" fmla="*/ 0 w 2676525"/>
              <a:gd name="connsiteY5" fmla="*/ 6350 h 469900"/>
              <a:gd name="connsiteX0" fmla="*/ 0 w 2676525"/>
              <a:gd name="connsiteY0" fmla="*/ 6350 h 469900"/>
              <a:gd name="connsiteX1" fmla="*/ 2566986 w 2676525"/>
              <a:gd name="connsiteY1" fmla="*/ 0 h 469900"/>
              <a:gd name="connsiteX2" fmla="*/ 2676525 w 2676525"/>
              <a:gd name="connsiteY2" fmla="*/ 119890 h 469900"/>
              <a:gd name="connsiteX3" fmla="*/ 2670175 w 2676525"/>
              <a:gd name="connsiteY3" fmla="*/ 469900 h 469900"/>
              <a:gd name="connsiteX4" fmla="*/ 0 w 2676525"/>
              <a:gd name="connsiteY4" fmla="*/ 454025 h 469900"/>
              <a:gd name="connsiteX5" fmla="*/ 0 w 2676525"/>
              <a:gd name="connsiteY5" fmla="*/ 6350 h 469900"/>
              <a:gd name="connsiteX0" fmla="*/ 0 w 2676830"/>
              <a:gd name="connsiteY0" fmla="*/ 6350 h 454025"/>
              <a:gd name="connsiteX1" fmla="*/ 2566986 w 2676830"/>
              <a:gd name="connsiteY1" fmla="*/ 0 h 454025"/>
              <a:gd name="connsiteX2" fmla="*/ 2676525 w 2676830"/>
              <a:gd name="connsiteY2" fmla="*/ 119890 h 454025"/>
              <a:gd name="connsiteX3" fmla="*/ 2676525 w 2676830"/>
              <a:gd name="connsiteY3" fmla="*/ 443805 h 454025"/>
              <a:gd name="connsiteX4" fmla="*/ 0 w 2676830"/>
              <a:gd name="connsiteY4" fmla="*/ 454025 h 454025"/>
              <a:gd name="connsiteX5" fmla="*/ 0 w 2676830"/>
              <a:gd name="connsiteY5" fmla="*/ 6350 h 454025"/>
              <a:gd name="connsiteX0" fmla="*/ 0 w 2676830"/>
              <a:gd name="connsiteY0" fmla="*/ 6350 h 454025"/>
              <a:gd name="connsiteX1" fmla="*/ 2570161 w 2676830"/>
              <a:gd name="connsiteY1" fmla="*/ 0 h 454025"/>
              <a:gd name="connsiteX2" fmla="*/ 2676525 w 2676830"/>
              <a:gd name="connsiteY2" fmla="*/ 119890 h 454025"/>
              <a:gd name="connsiteX3" fmla="*/ 2676525 w 2676830"/>
              <a:gd name="connsiteY3" fmla="*/ 443805 h 454025"/>
              <a:gd name="connsiteX4" fmla="*/ 0 w 2676830"/>
              <a:gd name="connsiteY4" fmla="*/ 454025 h 454025"/>
              <a:gd name="connsiteX5" fmla="*/ 0 w 2676830"/>
              <a:gd name="connsiteY5" fmla="*/ 6350 h 454025"/>
              <a:gd name="connsiteX0" fmla="*/ 0 w 2721280"/>
              <a:gd name="connsiteY0" fmla="*/ 551 h 454025"/>
              <a:gd name="connsiteX1" fmla="*/ 2614611 w 2721280"/>
              <a:gd name="connsiteY1" fmla="*/ 0 h 454025"/>
              <a:gd name="connsiteX2" fmla="*/ 2720975 w 2721280"/>
              <a:gd name="connsiteY2" fmla="*/ 119890 h 454025"/>
              <a:gd name="connsiteX3" fmla="*/ 2720975 w 2721280"/>
              <a:gd name="connsiteY3" fmla="*/ 443805 h 454025"/>
              <a:gd name="connsiteX4" fmla="*/ 44450 w 2721280"/>
              <a:gd name="connsiteY4" fmla="*/ 454025 h 454025"/>
              <a:gd name="connsiteX5" fmla="*/ 0 w 2721280"/>
              <a:gd name="connsiteY5" fmla="*/ 551 h 454025"/>
              <a:gd name="connsiteX0" fmla="*/ 0 w 2721280"/>
              <a:gd name="connsiteY0" fmla="*/ 551 h 451126"/>
              <a:gd name="connsiteX1" fmla="*/ 2614611 w 2721280"/>
              <a:gd name="connsiteY1" fmla="*/ 0 h 451126"/>
              <a:gd name="connsiteX2" fmla="*/ 2720975 w 2721280"/>
              <a:gd name="connsiteY2" fmla="*/ 119890 h 451126"/>
              <a:gd name="connsiteX3" fmla="*/ 2720975 w 2721280"/>
              <a:gd name="connsiteY3" fmla="*/ 443805 h 451126"/>
              <a:gd name="connsiteX4" fmla="*/ 3175 w 2721280"/>
              <a:gd name="connsiteY4" fmla="*/ 451126 h 451126"/>
              <a:gd name="connsiteX5" fmla="*/ 0 w 2721280"/>
              <a:gd name="connsiteY5" fmla="*/ 551 h 451126"/>
              <a:gd name="connsiteX0" fmla="*/ 0 w 2721280"/>
              <a:gd name="connsiteY0" fmla="*/ 551 h 451126"/>
              <a:gd name="connsiteX1" fmla="*/ 2614611 w 2721280"/>
              <a:gd name="connsiteY1" fmla="*/ 0 h 451126"/>
              <a:gd name="connsiteX2" fmla="*/ 2720975 w 2721280"/>
              <a:gd name="connsiteY2" fmla="*/ 128588 h 451126"/>
              <a:gd name="connsiteX3" fmla="*/ 2720975 w 2721280"/>
              <a:gd name="connsiteY3" fmla="*/ 443805 h 451126"/>
              <a:gd name="connsiteX4" fmla="*/ 3175 w 2721280"/>
              <a:gd name="connsiteY4" fmla="*/ 451126 h 451126"/>
              <a:gd name="connsiteX5" fmla="*/ 0 w 2721280"/>
              <a:gd name="connsiteY5" fmla="*/ 551 h 451126"/>
              <a:gd name="connsiteX0" fmla="*/ 0 w 2721115"/>
              <a:gd name="connsiteY0" fmla="*/ 551 h 451126"/>
              <a:gd name="connsiteX1" fmla="*/ 2614611 w 2721115"/>
              <a:gd name="connsiteY1" fmla="*/ 0 h 451126"/>
              <a:gd name="connsiteX2" fmla="*/ 2717792 w 2721115"/>
              <a:gd name="connsiteY2" fmla="*/ 111191 h 451126"/>
              <a:gd name="connsiteX3" fmla="*/ 2720975 w 2721115"/>
              <a:gd name="connsiteY3" fmla="*/ 443805 h 451126"/>
              <a:gd name="connsiteX4" fmla="*/ 3175 w 2721115"/>
              <a:gd name="connsiteY4" fmla="*/ 451126 h 451126"/>
              <a:gd name="connsiteX5" fmla="*/ 0 w 2721115"/>
              <a:gd name="connsiteY5" fmla="*/ 551 h 451126"/>
              <a:gd name="connsiteX0" fmla="*/ 0 w 2721280"/>
              <a:gd name="connsiteY0" fmla="*/ 551 h 451126"/>
              <a:gd name="connsiteX1" fmla="*/ 2614611 w 2721280"/>
              <a:gd name="connsiteY1" fmla="*/ 0 h 451126"/>
              <a:gd name="connsiteX2" fmla="*/ 2720975 w 2721280"/>
              <a:gd name="connsiteY2" fmla="*/ 122789 h 451126"/>
              <a:gd name="connsiteX3" fmla="*/ 2720975 w 2721280"/>
              <a:gd name="connsiteY3" fmla="*/ 443805 h 451126"/>
              <a:gd name="connsiteX4" fmla="*/ 3175 w 2721280"/>
              <a:gd name="connsiteY4" fmla="*/ 451126 h 451126"/>
              <a:gd name="connsiteX5" fmla="*/ 0 w 2721280"/>
              <a:gd name="connsiteY5" fmla="*/ 551 h 451126"/>
              <a:gd name="connsiteX0" fmla="*/ 0 w 2724298"/>
              <a:gd name="connsiteY0" fmla="*/ 551 h 451126"/>
              <a:gd name="connsiteX1" fmla="*/ 2614611 w 2724298"/>
              <a:gd name="connsiteY1" fmla="*/ 0 h 451126"/>
              <a:gd name="connsiteX2" fmla="*/ 2720975 w 2724298"/>
              <a:gd name="connsiteY2" fmla="*/ 122789 h 451126"/>
              <a:gd name="connsiteX3" fmla="*/ 2724158 w 2724298"/>
              <a:gd name="connsiteY3" fmla="*/ 443805 h 451126"/>
              <a:gd name="connsiteX4" fmla="*/ 3175 w 2724298"/>
              <a:gd name="connsiteY4" fmla="*/ 451126 h 451126"/>
              <a:gd name="connsiteX5" fmla="*/ 0 w 2724298"/>
              <a:gd name="connsiteY5" fmla="*/ 551 h 45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4298" h="451126">
                <a:moveTo>
                  <a:pt x="0" y="551"/>
                </a:moveTo>
                <a:lnTo>
                  <a:pt x="2614611" y="0"/>
                </a:lnTo>
                <a:lnTo>
                  <a:pt x="2720975" y="122789"/>
                </a:lnTo>
                <a:cubicBezTo>
                  <a:pt x="2719917" y="232326"/>
                  <a:pt x="2725216" y="334268"/>
                  <a:pt x="2724158" y="443805"/>
                </a:cubicBezTo>
                <a:lnTo>
                  <a:pt x="3175" y="451126"/>
                </a:lnTo>
                <a:cubicBezTo>
                  <a:pt x="2117" y="300934"/>
                  <a:pt x="1058" y="150743"/>
                  <a:pt x="0" y="55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24536B0-3DBB-3447-8CAA-5D1761BC269F}"/>
              </a:ext>
            </a:extLst>
          </p:cNvPr>
          <p:cNvSpPr txBox="1">
            <a:spLocks/>
          </p:cNvSpPr>
          <p:nvPr userDrawn="1"/>
        </p:nvSpPr>
        <p:spPr>
          <a:xfrm>
            <a:off x="11402540" y="6386908"/>
            <a:ext cx="661282"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18C1E5-FB55-42F5-BD6D-9CC153FCDBE6}" type="slidenum">
              <a:rPr lang="en-US" sz="1100" smtClean="0">
                <a:solidFill>
                  <a:schemeClr val="accent4"/>
                </a:solidFill>
              </a:rPr>
              <a:pPr algn="r"/>
              <a:t>‹#›</a:t>
            </a:fld>
            <a:endParaRPr lang="en-US" sz="1100">
              <a:solidFill>
                <a:schemeClr val="accent4"/>
              </a:solidFill>
            </a:endParaRPr>
          </a:p>
        </p:txBody>
      </p:sp>
      <p:sp>
        <p:nvSpPr>
          <p:cNvPr id="8" name="Title 1">
            <a:extLst>
              <a:ext uri="{FF2B5EF4-FFF2-40B4-BE49-F238E27FC236}">
                <a16:creationId xmlns:a16="http://schemas.microsoft.com/office/drawing/2014/main" id="{369F3619-290D-3F46-81C3-881C4A14EFA3}"/>
              </a:ext>
            </a:extLst>
          </p:cNvPr>
          <p:cNvSpPr>
            <a:spLocks noGrp="1"/>
          </p:cNvSpPr>
          <p:nvPr>
            <p:ph type="title" hasCustomPrompt="1"/>
          </p:nvPr>
        </p:nvSpPr>
        <p:spPr>
          <a:xfrm>
            <a:off x="749300" y="1983027"/>
            <a:ext cx="5846053" cy="3279637"/>
          </a:xfrm>
          <a:prstGeom prst="rect">
            <a:avLst/>
          </a:prstGeom>
        </p:spPr>
        <p:txBody>
          <a:bodyPr>
            <a:normAutofit/>
          </a:bodyPr>
          <a:lstStyle>
            <a:lvl1pPr algn="l">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pic>
        <p:nvPicPr>
          <p:cNvPr id="2" name="Picture 1" descr="A picture containing text, clipart&#10;&#10;Description automatically generated">
            <a:extLst>
              <a:ext uri="{FF2B5EF4-FFF2-40B4-BE49-F238E27FC236}">
                <a16:creationId xmlns:a16="http://schemas.microsoft.com/office/drawing/2014/main" id="{0BE169C9-3942-5B48-C31D-6E3ED27BDD5D}"/>
              </a:ext>
            </a:extLst>
          </p:cNvPr>
          <p:cNvPicPr>
            <a:picLocks noChangeAspect="1"/>
          </p:cNvPicPr>
          <p:nvPr userDrawn="1"/>
        </p:nvPicPr>
        <p:blipFill>
          <a:blip r:embed="rId3"/>
          <a:stretch>
            <a:fillRect/>
          </a:stretch>
        </p:blipFill>
        <p:spPr>
          <a:xfrm>
            <a:off x="9701217" y="6440675"/>
            <a:ext cx="1698010" cy="260362"/>
          </a:xfrm>
          <a:prstGeom prst="rect">
            <a:avLst/>
          </a:prstGeom>
        </p:spPr>
      </p:pic>
    </p:spTree>
    <p:extLst>
      <p:ext uri="{BB962C8B-B14F-4D97-AF65-F5344CB8AC3E}">
        <p14:creationId xmlns:p14="http://schemas.microsoft.com/office/powerpoint/2010/main" val="1628049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ver Slide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ED0E31A-F0A3-481D-8D9C-E3C4531FD21D}"/>
              </a:ext>
            </a:extLst>
          </p:cNvPr>
          <p:cNvSpPr>
            <a:spLocks noGrp="1"/>
          </p:cNvSpPr>
          <p:nvPr>
            <p:ph type="pic" sz="quarter" idx="12"/>
          </p:nvPr>
        </p:nvSpPr>
        <p:spPr>
          <a:xfrm>
            <a:off x="337931" y="597268"/>
            <a:ext cx="6251712" cy="5663464"/>
          </a:xfrm>
          <a:custGeom>
            <a:avLst/>
            <a:gdLst>
              <a:gd name="connsiteX0" fmla="*/ 1223161 w 3993624"/>
              <a:gd name="connsiteY0" fmla="*/ 2354088 h 3617848"/>
              <a:gd name="connsiteX1" fmla="*/ 2057242 w 3993624"/>
              <a:gd name="connsiteY1" fmla="*/ 2354088 h 3617848"/>
              <a:gd name="connsiteX2" fmla="*/ 2373182 w 3993624"/>
              <a:gd name="connsiteY2" fmla="*/ 2985968 h 3617848"/>
              <a:gd name="connsiteX3" fmla="*/ 2057242 w 3993624"/>
              <a:gd name="connsiteY3" fmla="*/ 3617848 h 3617848"/>
              <a:gd name="connsiteX4" fmla="*/ 1223161 w 3993624"/>
              <a:gd name="connsiteY4" fmla="*/ 3617848 h 3617848"/>
              <a:gd name="connsiteX5" fmla="*/ 907221 w 3993624"/>
              <a:gd name="connsiteY5" fmla="*/ 2985968 h 3617848"/>
              <a:gd name="connsiteX6" fmla="*/ 2569631 w 3993624"/>
              <a:gd name="connsiteY6" fmla="*/ 1425984 h 3617848"/>
              <a:gd name="connsiteX7" fmla="*/ 3602417 w 3993624"/>
              <a:gd name="connsiteY7" fmla="*/ 1425984 h 3617848"/>
              <a:gd name="connsiteX8" fmla="*/ 3993624 w 3993624"/>
              <a:gd name="connsiteY8" fmla="*/ 2208398 h 3617848"/>
              <a:gd name="connsiteX9" fmla="*/ 3602417 w 3993624"/>
              <a:gd name="connsiteY9" fmla="*/ 2990812 h 3617848"/>
              <a:gd name="connsiteX10" fmla="*/ 2569631 w 3993624"/>
              <a:gd name="connsiteY10" fmla="*/ 2990812 h 3617848"/>
              <a:gd name="connsiteX11" fmla="*/ 2178424 w 3993624"/>
              <a:gd name="connsiteY11" fmla="*/ 2208398 h 3617848"/>
              <a:gd name="connsiteX12" fmla="*/ 551406 w 3993624"/>
              <a:gd name="connsiteY12" fmla="*/ 0 h 3617848"/>
              <a:gd name="connsiteX13" fmla="*/ 2007117 w 3993624"/>
              <a:gd name="connsiteY13" fmla="*/ 0 h 3617848"/>
              <a:gd name="connsiteX14" fmla="*/ 2558523 w 3993624"/>
              <a:gd name="connsiteY14" fmla="*/ 1102811 h 3617848"/>
              <a:gd name="connsiteX15" fmla="*/ 2007117 w 3993624"/>
              <a:gd name="connsiteY15" fmla="*/ 2205622 h 3617848"/>
              <a:gd name="connsiteX16" fmla="*/ 551406 w 3993624"/>
              <a:gd name="connsiteY16" fmla="*/ 2205622 h 3617848"/>
              <a:gd name="connsiteX17" fmla="*/ 0 w 3993624"/>
              <a:gd name="connsiteY17" fmla="*/ 1102811 h 36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3624" h="3617848">
                <a:moveTo>
                  <a:pt x="1223161" y="2354088"/>
                </a:moveTo>
                <a:lnTo>
                  <a:pt x="2057242" y="2354088"/>
                </a:lnTo>
                <a:lnTo>
                  <a:pt x="2373182" y="2985968"/>
                </a:lnTo>
                <a:lnTo>
                  <a:pt x="2057242" y="3617848"/>
                </a:lnTo>
                <a:lnTo>
                  <a:pt x="1223161" y="3617848"/>
                </a:lnTo>
                <a:lnTo>
                  <a:pt x="907221" y="2985968"/>
                </a:lnTo>
                <a:close/>
                <a:moveTo>
                  <a:pt x="2569631" y="1425984"/>
                </a:moveTo>
                <a:lnTo>
                  <a:pt x="3602417" y="1425984"/>
                </a:lnTo>
                <a:lnTo>
                  <a:pt x="3993624" y="2208398"/>
                </a:lnTo>
                <a:lnTo>
                  <a:pt x="3602417" y="2990812"/>
                </a:lnTo>
                <a:lnTo>
                  <a:pt x="2569631" y="2990812"/>
                </a:lnTo>
                <a:lnTo>
                  <a:pt x="2178424" y="2208398"/>
                </a:lnTo>
                <a:close/>
                <a:moveTo>
                  <a:pt x="551406" y="0"/>
                </a:moveTo>
                <a:lnTo>
                  <a:pt x="2007117" y="0"/>
                </a:lnTo>
                <a:lnTo>
                  <a:pt x="2558523" y="1102811"/>
                </a:lnTo>
                <a:lnTo>
                  <a:pt x="2007117" y="2205622"/>
                </a:lnTo>
                <a:lnTo>
                  <a:pt x="551406" y="2205622"/>
                </a:lnTo>
                <a:lnTo>
                  <a:pt x="0" y="1102811"/>
                </a:lnTo>
                <a:close/>
              </a:path>
            </a:pathLst>
          </a:custGeom>
          <a:blipFill>
            <a:blip r:embed="rId2"/>
            <a:stretch>
              <a:fillRect/>
            </a:stretch>
          </a:blipFill>
        </p:spPr>
        <p:txBody>
          <a:bodyPr wrap="square" anchor="ctr">
            <a:noAutofit/>
          </a:bodyPr>
          <a:lstStyle>
            <a:lvl1pPr algn="ctr">
              <a:buNone/>
              <a:defRPr/>
            </a:lvl1pPr>
          </a:lstStyle>
          <a:p>
            <a:r>
              <a:rPr lang="en-US"/>
              <a:t>Click icon to add picture</a:t>
            </a:r>
          </a:p>
        </p:txBody>
      </p:sp>
      <p:sp>
        <p:nvSpPr>
          <p:cNvPr id="13" name="Title 1">
            <a:extLst>
              <a:ext uri="{FF2B5EF4-FFF2-40B4-BE49-F238E27FC236}">
                <a16:creationId xmlns:a16="http://schemas.microsoft.com/office/drawing/2014/main" id="{1351EFE1-D892-9A4B-8365-8CF530052FBA}"/>
              </a:ext>
            </a:extLst>
          </p:cNvPr>
          <p:cNvSpPr>
            <a:spLocks noGrp="1"/>
          </p:cNvSpPr>
          <p:nvPr>
            <p:ph type="title" hasCustomPrompt="1"/>
          </p:nvPr>
        </p:nvSpPr>
        <p:spPr>
          <a:xfrm>
            <a:off x="6881172" y="1413431"/>
            <a:ext cx="4623893" cy="2136830"/>
          </a:xfrm>
          <a:prstGeom prst="rect">
            <a:avLst/>
          </a:prstGeom>
        </p:spPr>
        <p:txBody>
          <a:bodyPr/>
          <a:lstStyle>
            <a:lvl1pPr>
              <a:spcBef>
                <a:spcPts val="1000"/>
              </a:spcBef>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HEADLINE HERE</a:t>
            </a:r>
          </a:p>
        </p:txBody>
      </p:sp>
      <p:sp>
        <p:nvSpPr>
          <p:cNvPr id="14" name="Text Placeholder 27">
            <a:extLst>
              <a:ext uri="{FF2B5EF4-FFF2-40B4-BE49-F238E27FC236}">
                <a16:creationId xmlns:a16="http://schemas.microsoft.com/office/drawing/2014/main" id="{BC15325E-DD15-C548-921C-C1094C36707E}"/>
              </a:ext>
            </a:extLst>
          </p:cNvPr>
          <p:cNvSpPr>
            <a:spLocks noGrp="1"/>
          </p:cNvSpPr>
          <p:nvPr>
            <p:ph type="body" sz="quarter" idx="13" hasCustomPrompt="1"/>
          </p:nvPr>
        </p:nvSpPr>
        <p:spPr>
          <a:xfrm>
            <a:off x="6881173" y="4713659"/>
            <a:ext cx="4681446" cy="618172"/>
          </a:xfrm>
          <a:prstGeom prst="rect">
            <a:avLst/>
          </a:prstGeom>
        </p:spPr>
        <p:txBody>
          <a:bodyPr anchor="t"/>
          <a:lstStyle>
            <a:lvl1pPr algn="r">
              <a:buNone/>
              <a:defRPr lang="en-US" sz="1600" kern="1200" spc="300" dirty="0" smtClean="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DATE/SUBHEAD</a:t>
            </a:r>
          </a:p>
        </p:txBody>
      </p:sp>
      <p:cxnSp>
        <p:nvCxnSpPr>
          <p:cNvPr id="4" name="Straight Connector 3">
            <a:extLst>
              <a:ext uri="{FF2B5EF4-FFF2-40B4-BE49-F238E27FC236}">
                <a16:creationId xmlns:a16="http://schemas.microsoft.com/office/drawing/2014/main" id="{FF75E249-AFFB-234F-8FB4-9457C7BE2D62}"/>
              </a:ext>
            </a:extLst>
          </p:cNvPr>
          <p:cNvCxnSpPr/>
          <p:nvPr/>
        </p:nvCxnSpPr>
        <p:spPr>
          <a:xfrm>
            <a:off x="6881172" y="4583117"/>
            <a:ext cx="4623893" cy="0"/>
          </a:xfrm>
          <a:prstGeom prst="line">
            <a:avLst/>
          </a:prstGeom>
          <a:ln>
            <a:solidFill>
              <a:schemeClr val="bg2"/>
            </a:solidFill>
          </a:ln>
        </p:spPr>
        <p:style>
          <a:lnRef idx="1">
            <a:schemeClr val="accent2"/>
          </a:lnRef>
          <a:fillRef idx="0">
            <a:schemeClr val="accent2"/>
          </a:fillRef>
          <a:effectRef idx="0">
            <a:schemeClr val="accent2"/>
          </a:effectRef>
          <a:fontRef idx="minor">
            <a:schemeClr val="tx1"/>
          </a:fontRef>
        </p:style>
      </p:cxnSp>
      <p:sp>
        <p:nvSpPr>
          <p:cNvPr id="24" name="Text Placeholder 23">
            <a:extLst>
              <a:ext uri="{FF2B5EF4-FFF2-40B4-BE49-F238E27FC236}">
                <a16:creationId xmlns:a16="http://schemas.microsoft.com/office/drawing/2014/main" id="{F306C2AC-3BDA-154D-9598-953C7CBACE1B}"/>
              </a:ext>
            </a:extLst>
          </p:cNvPr>
          <p:cNvSpPr>
            <a:spLocks noGrp="1"/>
          </p:cNvSpPr>
          <p:nvPr>
            <p:ph type="body" sz="quarter" idx="14" hasCustomPrompt="1"/>
          </p:nvPr>
        </p:nvSpPr>
        <p:spPr>
          <a:xfrm>
            <a:off x="6881813" y="3671888"/>
            <a:ext cx="4681537" cy="911225"/>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1" i="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sz="1800"/>
              <a:t>SUBHEAD</a:t>
            </a:r>
          </a:p>
        </p:txBody>
      </p:sp>
      <p:cxnSp>
        <p:nvCxnSpPr>
          <p:cNvPr id="26" name="Straight Connector 25">
            <a:extLst>
              <a:ext uri="{FF2B5EF4-FFF2-40B4-BE49-F238E27FC236}">
                <a16:creationId xmlns:a16="http://schemas.microsoft.com/office/drawing/2014/main" id="{C0696215-21F3-1C4E-B750-4F7FC480A80F}"/>
              </a:ext>
            </a:extLst>
          </p:cNvPr>
          <p:cNvCxnSpPr/>
          <p:nvPr/>
        </p:nvCxnSpPr>
        <p:spPr>
          <a:xfrm>
            <a:off x="6881172" y="4583117"/>
            <a:ext cx="4623893" cy="0"/>
          </a:xfrm>
          <a:prstGeom prst="line">
            <a:avLst/>
          </a:prstGeom>
          <a:ln>
            <a:solidFill>
              <a:schemeClr val="bg2"/>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DC22AA4C-671B-544F-B5D0-8E3863692C7D}"/>
              </a:ext>
            </a:extLst>
          </p:cNvPr>
          <p:cNvCxnSpPr/>
          <p:nvPr userDrawn="1"/>
        </p:nvCxnSpPr>
        <p:spPr>
          <a:xfrm>
            <a:off x="6881172" y="4583117"/>
            <a:ext cx="4623893" cy="0"/>
          </a:xfrm>
          <a:prstGeom prst="line">
            <a:avLst/>
          </a:prstGeom>
          <a:ln>
            <a:solidFill>
              <a:schemeClr val="bg2"/>
            </a:solidFill>
          </a:ln>
        </p:spPr>
        <p:style>
          <a:lnRef idx="1">
            <a:schemeClr val="accent2"/>
          </a:lnRef>
          <a:fillRef idx="0">
            <a:schemeClr val="accent2"/>
          </a:fillRef>
          <a:effectRef idx="0">
            <a:schemeClr val="accent2"/>
          </a:effectRef>
          <a:fontRef idx="minor">
            <a:schemeClr val="tx1"/>
          </a:fontRef>
        </p:style>
      </p:cxnSp>
      <p:pic>
        <p:nvPicPr>
          <p:cNvPr id="5" name="Picture 4" descr="Text&#10;&#10;Description automatically generated with medium confidence">
            <a:extLst>
              <a:ext uri="{FF2B5EF4-FFF2-40B4-BE49-F238E27FC236}">
                <a16:creationId xmlns:a16="http://schemas.microsoft.com/office/drawing/2014/main" id="{0333946E-8379-2324-3421-5E8E9C15D44F}"/>
              </a:ext>
            </a:extLst>
          </p:cNvPr>
          <p:cNvPicPr>
            <a:picLocks noChangeAspect="1"/>
          </p:cNvPicPr>
          <p:nvPr userDrawn="1"/>
        </p:nvPicPr>
        <p:blipFill>
          <a:blip r:embed="rId3"/>
          <a:stretch>
            <a:fillRect/>
          </a:stretch>
        </p:blipFill>
        <p:spPr>
          <a:xfrm>
            <a:off x="6881170" y="783776"/>
            <a:ext cx="2605277" cy="454890"/>
          </a:xfrm>
          <a:prstGeom prst="rect">
            <a:avLst/>
          </a:prstGeom>
        </p:spPr>
      </p:pic>
    </p:spTree>
    <p:extLst>
      <p:ext uri="{BB962C8B-B14F-4D97-AF65-F5344CB8AC3E}">
        <p14:creationId xmlns:p14="http://schemas.microsoft.com/office/powerpoint/2010/main" val="3682031294"/>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at We Do">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37E9D1B4-1E41-9F4F-81BD-E972765FA4EB}"/>
              </a:ext>
            </a:extLst>
          </p:cNvPr>
          <p:cNvSpPr>
            <a:spLocks noGrp="1"/>
          </p:cNvSpPr>
          <p:nvPr>
            <p:ph type="pic" sz="quarter" idx="10"/>
          </p:nvPr>
        </p:nvSpPr>
        <p:spPr>
          <a:xfrm flipH="1">
            <a:off x="-9729" y="2"/>
            <a:ext cx="5507043" cy="6746746"/>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3876237 w 5588000"/>
              <a:gd name="connsiteY4" fmla="*/ 5431883 h 6872249"/>
              <a:gd name="connsiteX5" fmla="*/ 2479230 w 5588000"/>
              <a:gd name="connsiteY5" fmla="*/ 2870200 h 6872249"/>
              <a:gd name="connsiteX6" fmla="*/ 3175000 w 5588000"/>
              <a:gd name="connsiteY6" fmla="*/ 2870200 h 6872249"/>
              <a:gd name="connsiteX7" fmla="*/ 1965770 w 5588000"/>
              <a:gd name="connsiteY7" fmla="*/ 4310566 h 6872249"/>
              <a:gd name="connsiteX8" fmla="*/ 1270000 w 5588000"/>
              <a:gd name="connsiteY8" fmla="*/ 4310566 h 6872249"/>
              <a:gd name="connsiteX9" fmla="*/ 2479230 w 5588000"/>
              <a:gd name="connsiteY9" fmla="*/ 2870200 h 6872249"/>
              <a:gd name="connsiteX10" fmla="*/ 5575300 w 5588000"/>
              <a:gd name="connsiteY10" fmla="*/ 139700 h 6872249"/>
              <a:gd name="connsiteX11" fmla="*/ 5575300 w 5588000"/>
              <a:gd name="connsiteY11" fmla="*/ 3238583 h 6872249"/>
              <a:gd name="connsiteX12" fmla="*/ 2561775 w 5588000"/>
              <a:gd name="connsiteY12" fmla="*/ 6867917 h 6872249"/>
              <a:gd name="connsiteX13" fmla="*/ 0 w 5588000"/>
              <a:gd name="connsiteY13" fmla="*/ 6858000 h 6872249"/>
              <a:gd name="connsiteX14" fmla="*/ 5575300 w 5588000"/>
              <a:gd name="connsiteY14" fmla="*/ 139700 h 6872249"/>
              <a:gd name="connsiteX15" fmla="*/ 4256761 w 5588000"/>
              <a:gd name="connsiteY15" fmla="*/ 0 h 6872249"/>
              <a:gd name="connsiteX16" fmla="*/ 5588000 w 5588000"/>
              <a:gd name="connsiteY16" fmla="*/ 0 h 6872249"/>
              <a:gd name="connsiteX17" fmla="*/ 3274339 w 5588000"/>
              <a:gd name="connsiteY17" fmla="*/ 2755900 h 6872249"/>
              <a:gd name="connsiteX18" fmla="*/ 1943100 w 5588000"/>
              <a:gd name="connsiteY18" fmla="*/ 2755900 h 6872249"/>
              <a:gd name="connsiteX19" fmla="*/ 4256761 w 5588000"/>
              <a:gd name="connsiteY19" fmla="*/ 0 h 6872249"/>
              <a:gd name="connsiteX0" fmla="*/ 3886125 w 5597888"/>
              <a:gd name="connsiteY0" fmla="*/ 5431883 h 6877833"/>
              <a:gd name="connsiteX1" fmla="*/ 4962888 w 5597888"/>
              <a:gd name="connsiteY1" fmla="*/ 5431883 h 6877833"/>
              <a:gd name="connsiteX2" fmla="*/ 3779051 w 5597888"/>
              <a:gd name="connsiteY2" fmla="*/ 6872249 h 6877833"/>
              <a:gd name="connsiteX3" fmla="*/ 2702288 w 5597888"/>
              <a:gd name="connsiteY3" fmla="*/ 6872249 h 6877833"/>
              <a:gd name="connsiteX4" fmla="*/ 3886125 w 5597888"/>
              <a:gd name="connsiteY4" fmla="*/ 5431883 h 6877833"/>
              <a:gd name="connsiteX5" fmla="*/ 2489118 w 5597888"/>
              <a:gd name="connsiteY5" fmla="*/ 2870200 h 6877833"/>
              <a:gd name="connsiteX6" fmla="*/ 3184888 w 5597888"/>
              <a:gd name="connsiteY6" fmla="*/ 2870200 h 6877833"/>
              <a:gd name="connsiteX7" fmla="*/ 1975658 w 5597888"/>
              <a:gd name="connsiteY7" fmla="*/ 4310566 h 6877833"/>
              <a:gd name="connsiteX8" fmla="*/ 1279888 w 5597888"/>
              <a:gd name="connsiteY8" fmla="*/ 4310566 h 6877833"/>
              <a:gd name="connsiteX9" fmla="*/ 2489118 w 5597888"/>
              <a:gd name="connsiteY9" fmla="*/ 2870200 h 6877833"/>
              <a:gd name="connsiteX10" fmla="*/ 5585188 w 5597888"/>
              <a:gd name="connsiteY10" fmla="*/ 139700 h 6877833"/>
              <a:gd name="connsiteX11" fmla="*/ 5585188 w 5597888"/>
              <a:gd name="connsiteY11" fmla="*/ 3238583 h 6877833"/>
              <a:gd name="connsiteX12" fmla="*/ 2571663 w 5597888"/>
              <a:gd name="connsiteY12" fmla="*/ 6867917 h 6877833"/>
              <a:gd name="connsiteX13" fmla="*/ 0 w 5597888"/>
              <a:gd name="connsiteY13" fmla="*/ 6877833 h 6877833"/>
              <a:gd name="connsiteX14" fmla="*/ 5585188 w 5597888"/>
              <a:gd name="connsiteY14" fmla="*/ 139700 h 6877833"/>
              <a:gd name="connsiteX15" fmla="*/ 4266649 w 5597888"/>
              <a:gd name="connsiteY15" fmla="*/ 0 h 6877833"/>
              <a:gd name="connsiteX16" fmla="*/ 5597888 w 5597888"/>
              <a:gd name="connsiteY16" fmla="*/ 0 h 6877833"/>
              <a:gd name="connsiteX17" fmla="*/ 3284227 w 5597888"/>
              <a:gd name="connsiteY17" fmla="*/ 2755900 h 6877833"/>
              <a:gd name="connsiteX18" fmla="*/ 1952988 w 5597888"/>
              <a:gd name="connsiteY18" fmla="*/ 2755900 h 6877833"/>
              <a:gd name="connsiteX19" fmla="*/ 4266649 w 5597888"/>
              <a:gd name="connsiteY19" fmla="*/ 0 h 68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97888" h="6877833">
                <a:moveTo>
                  <a:pt x="3886125" y="5431883"/>
                </a:moveTo>
                <a:lnTo>
                  <a:pt x="4962888" y="5431883"/>
                </a:lnTo>
                <a:lnTo>
                  <a:pt x="3779051" y="6872249"/>
                </a:lnTo>
                <a:lnTo>
                  <a:pt x="2702288" y="6872249"/>
                </a:lnTo>
                <a:lnTo>
                  <a:pt x="3886125" y="5431883"/>
                </a:lnTo>
                <a:close/>
                <a:moveTo>
                  <a:pt x="2489118" y="2870200"/>
                </a:moveTo>
                <a:lnTo>
                  <a:pt x="3184888" y="2870200"/>
                </a:lnTo>
                <a:lnTo>
                  <a:pt x="1975658" y="4310566"/>
                </a:lnTo>
                <a:lnTo>
                  <a:pt x="1279888" y="4310566"/>
                </a:lnTo>
                <a:lnTo>
                  <a:pt x="2489118" y="2870200"/>
                </a:lnTo>
                <a:close/>
                <a:moveTo>
                  <a:pt x="5585188" y="139700"/>
                </a:moveTo>
                <a:lnTo>
                  <a:pt x="5585188" y="3238583"/>
                </a:lnTo>
                <a:lnTo>
                  <a:pt x="2571663" y="6867917"/>
                </a:lnTo>
                <a:lnTo>
                  <a:pt x="0" y="6877833"/>
                </a:lnTo>
                <a:lnTo>
                  <a:pt x="5585188" y="139700"/>
                </a:lnTo>
                <a:close/>
                <a:moveTo>
                  <a:pt x="4266649" y="0"/>
                </a:moveTo>
                <a:lnTo>
                  <a:pt x="5597888" y="0"/>
                </a:lnTo>
                <a:lnTo>
                  <a:pt x="3284227" y="2755900"/>
                </a:lnTo>
                <a:lnTo>
                  <a:pt x="1952988" y="2755900"/>
                </a:lnTo>
                <a:lnTo>
                  <a:pt x="4266649" y="0"/>
                </a:lnTo>
                <a:close/>
              </a:path>
            </a:pathLst>
          </a:custGeom>
          <a:solidFill>
            <a:schemeClr val="bg1">
              <a:lumMod val="85000"/>
            </a:schemeClr>
          </a:solidFill>
        </p:spPr>
        <p:txBody>
          <a:bodyPr wrap="square" anchor="ctr">
            <a:noAutofit/>
          </a:bodyPr>
          <a:lstStyle>
            <a:lvl1pPr marL="0" indent="0" algn="ctr">
              <a:buNone/>
              <a:defRPr>
                <a:solidFill>
                  <a:schemeClr val="bg1"/>
                </a:solidFill>
              </a:defRPr>
            </a:lvl1pPr>
          </a:lstStyle>
          <a:p>
            <a:r>
              <a:rPr lang="en-US" noProof="0"/>
              <a:t>Click icon to add picture</a:t>
            </a:r>
          </a:p>
        </p:txBody>
      </p:sp>
      <p:sp>
        <p:nvSpPr>
          <p:cNvPr id="4" name="Title 1">
            <a:extLst>
              <a:ext uri="{FF2B5EF4-FFF2-40B4-BE49-F238E27FC236}">
                <a16:creationId xmlns:a16="http://schemas.microsoft.com/office/drawing/2014/main" id="{F5AD7745-67E1-BF49-AEBC-8BE78C711064}"/>
              </a:ext>
            </a:extLst>
          </p:cNvPr>
          <p:cNvSpPr>
            <a:spLocks noGrp="1"/>
          </p:cNvSpPr>
          <p:nvPr>
            <p:ph type="title" hasCustomPrompt="1"/>
          </p:nvPr>
        </p:nvSpPr>
        <p:spPr>
          <a:xfrm>
            <a:off x="2996119" y="341387"/>
            <a:ext cx="8832715" cy="830997"/>
          </a:xfrm>
          <a:prstGeom prst="rect">
            <a:avLst/>
          </a:prstGeom>
        </p:spPr>
        <p:txBody>
          <a:bodyPr/>
          <a:lstStyle>
            <a:lvl1pPr algn="ct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5" name="Text Placeholder 22">
            <a:extLst>
              <a:ext uri="{FF2B5EF4-FFF2-40B4-BE49-F238E27FC236}">
                <a16:creationId xmlns:a16="http://schemas.microsoft.com/office/drawing/2014/main" id="{63CD4998-C523-2446-8A9F-D090D52DB082}"/>
              </a:ext>
            </a:extLst>
          </p:cNvPr>
          <p:cNvSpPr>
            <a:spLocks noGrp="1"/>
          </p:cNvSpPr>
          <p:nvPr>
            <p:ph type="body" sz="quarter" idx="11" hasCustomPrompt="1"/>
          </p:nvPr>
        </p:nvSpPr>
        <p:spPr>
          <a:xfrm>
            <a:off x="6017334" y="1865358"/>
            <a:ext cx="5811499" cy="344312"/>
          </a:xfrm>
          <a:prstGeom prst="rect">
            <a:avLst/>
          </a:prstGeom>
        </p:spPr>
        <p:txBody>
          <a:bodyPr>
            <a:normAutofit/>
          </a:bodyPr>
          <a:lstStyle>
            <a:lvl1pPr marL="0" indent="0" algn="l">
              <a:buNone/>
              <a:defRPr lang="en-US" sz="16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6" name="Text Placeholder 22">
            <a:extLst>
              <a:ext uri="{FF2B5EF4-FFF2-40B4-BE49-F238E27FC236}">
                <a16:creationId xmlns:a16="http://schemas.microsoft.com/office/drawing/2014/main" id="{121D7985-4BD6-CB40-A013-3D5748015C59}"/>
              </a:ext>
            </a:extLst>
          </p:cNvPr>
          <p:cNvSpPr>
            <a:spLocks noGrp="1"/>
          </p:cNvSpPr>
          <p:nvPr>
            <p:ph type="body" sz="quarter" idx="12"/>
          </p:nvPr>
        </p:nvSpPr>
        <p:spPr>
          <a:xfrm>
            <a:off x="6017333" y="2209670"/>
            <a:ext cx="5811499" cy="692974"/>
          </a:xfrm>
          <a:prstGeom prst="rect">
            <a:avLst/>
          </a:prstGeom>
        </p:spPr>
        <p:txBody>
          <a:bodyPr>
            <a:normAutofit/>
          </a:bodyPr>
          <a:lstStyle>
            <a:lvl1pPr marL="0" indent="0" algn="l">
              <a:buNone/>
              <a:defRPr lang="en-US" sz="14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7" name="Oval 6">
            <a:extLst>
              <a:ext uri="{FF2B5EF4-FFF2-40B4-BE49-F238E27FC236}">
                <a16:creationId xmlns:a16="http://schemas.microsoft.com/office/drawing/2014/main" id="{DFADD4C7-3578-2246-88CB-A27E8543AD43}"/>
              </a:ext>
            </a:extLst>
          </p:cNvPr>
          <p:cNvSpPr/>
          <p:nvPr userDrawn="1"/>
        </p:nvSpPr>
        <p:spPr>
          <a:xfrm>
            <a:off x="5191973" y="1828800"/>
            <a:ext cx="612844" cy="61284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8" name="Text Placeholder 22">
            <a:extLst>
              <a:ext uri="{FF2B5EF4-FFF2-40B4-BE49-F238E27FC236}">
                <a16:creationId xmlns:a16="http://schemas.microsoft.com/office/drawing/2014/main" id="{9A1369E3-D147-2146-AD7C-8371674AD99A}"/>
              </a:ext>
            </a:extLst>
          </p:cNvPr>
          <p:cNvSpPr>
            <a:spLocks noGrp="1"/>
          </p:cNvSpPr>
          <p:nvPr>
            <p:ph type="body" sz="quarter" idx="13" hasCustomPrompt="1"/>
          </p:nvPr>
        </p:nvSpPr>
        <p:spPr>
          <a:xfrm>
            <a:off x="6017334" y="3314779"/>
            <a:ext cx="5811499" cy="344312"/>
          </a:xfrm>
          <a:prstGeom prst="rect">
            <a:avLst/>
          </a:prstGeom>
        </p:spPr>
        <p:txBody>
          <a:bodyPr>
            <a:normAutofit/>
          </a:bodyPr>
          <a:lstStyle>
            <a:lvl1pPr marL="0" indent="0" algn="l">
              <a:buNone/>
              <a:defRPr lang="en-US" sz="16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9" name="Text Placeholder 22">
            <a:extLst>
              <a:ext uri="{FF2B5EF4-FFF2-40B4-BE49-F238E27FC236}">
                <a16:creationId xmlns:a16="http://schemas.microsoft.com/office/drawing/2014/main" id="{07B7ADCF-94B8-6041-9C3F-5E23365E1D15}"/>
              </a:ext>
            </a:extLst>
          </p:cNvPr>
          <p:cNvSpPr>
            <a:spLocks noGrp="1"/>
          </p:cNvSpPr>
          <p:nvPr>
            <p:ph type="body" sz="quarter" idx="14"/>
          </p:nvPr>
        </p:nvSpPr>
        <p:spPr>
          <a:xfrm>
            <a:off x="6017333" y="3659091"/>
            <a:ext cx="5811499" cy="692974"/>
          </a:xfrm>
          <a:prstGeom prst="rect">
            <a:avLst/>
          </a:prstGeom>
        </p:spPr>
        <p:txBody>
          <a:bodyPr>
            <a:normAutofit/>
          </a:bodyPr>
          <a:lstStyle>
            <a:lvl1pPr marL="0" indent="0" algn="l">
              <a:buNone/>
              <a:defRPr lang="en-US" sz="14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0" name="Oval 9">
            <a:extLst>
              <a:ext uri="{FF2B5EF4-FFF2-40B4-BE49-F238E27FC236}">
                <a16:creationId xmlns:a16="http://schemas.microsoft.com/office/drawing/2014/main" id="{FC633EB9-604A-D944-808E-B5FAFFEE3161}"/>
              </a:ext>
            </a:extLst>
          </p:cNvPr>
          <p:cNvSpPr/>
          <p:nvPr userDrawn="1"/>
        </p:nvSpPr>
        <p:spPr>
          <a:xfrm>
            <a:off x="5191973" y="3278221"/>
            <a:ext cx="612844" cy="61284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11" name="Text Placeholder 22">
            <a:extLst>
              <a:ext uri="{FF2B5EF4-FFF2-40B4-BE49-F238E27FC236}">
                <a16:creationId xmlns:a16="http://schemas.microsoft.com/office/drawing/2014/main" id="{2E6D496D-D777-BF49-92F9-A1FBCB2A80E8}"/>
              </a:ext>
            </a:extLst>
          </p:cNvPr>
          <p:cNvSpPr>
            <a:spLocks noGrp="1"/>
          </p:cNvSpPr>
          <p:nvPr>
            <p:ph type="body" sz="quarter" idx="15" hasCustomPrompt="1"/>
          </p:nvPr>
        </p:nvSpPr>
        <p:spPr>
          <a:xfrm>
            <a:off x="6017334" y="4783656"/>
            <a:ext cx="5811499" cy="344312"/>
          </a:xfrm>
          <a:prstGeom prst="rect">
            <a:avLst/>
          </a:prstGeom>
        </p:spPr>
        <p:txBody>
          <a:bodyPr>
            <a:normAutofit/>
          </a:bodyPr>
          <a:lstStyle>
            <a:lvl1pPr marL="0" indent="0" algn="l">
              <a:buNone/>
              <a:defRPr lang="en-US" sz="16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12" name="Text Placeholder 22">
            <a:extLst>
              <a:ext uri="{FF2B5EF4-FFF2-40B4-BE49-F238E27FC236}">
                <a16:creationId xmlns:a16="http://schemas.microsoft.com/office/drawing/2014/main" id="{49FFC45D-23F7-DE41-A440-1A5D0A5FEC84}"/>
              </a:ext>
            </a:extLst>
          </p:cNvPr>
          <p:cNvSpPr>
            <a:spLocks noGrp="1"/>
          </p:cNvSpPr>
          <p:nvPr>
            <p:ph type="body" sz="quarter" idx="16"/>
          </p:nvPr>
        </p:nvSpPr>
        <p:spPr>
          <a:xfrm>
            <a:off x="6017333" y="5127968"/>
            <a:ext cx="5811499" cy="692974"/>
          </a:xfrm>
          <a:prstGeom prst="rect">
            <a:avLst/>
          </a:prstGeom>
        </p:spPr>
        <p:txBody>
          <a:bodyPr>
            <a:normAutofit/>
          </a:bodyPr>
          <a:lstStyle>
            <a:lvl1pPr marL="0" indent="0" algn="l">
              <a:buNone/>
              <a:defRPr lang="en-US" sz="14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3" name="Oval 12">
            <a:extLst>
              <a:ext uri="{FF2B5EF4-FFF2-40B4-BE49-F238E27FC236}">
                <a16:creationId xmlns:a16="http://schemas.microsoft.com/office/drawing/2014/main" id="{E26423F7-98BA-6340-9A9E-3F10CD4C82C5}"/>
              </a:ext>
            </a:extLst>
          </p:cNvPr>
          <p:cNvSpPr/>
          <p:nvPr userDrawn="1"/>
        </p:nvSpPr>
        <p:spPr>
          <a:xfrm>
            <a:off x="5191973" y="4747098"/>
            <a:ext cx="612844" cy="61284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Tree>
    <p:extLst>
      <p:ext uri="{BB962C8B-B14F-4D97-AF65-F5344CB8AC3E}">
        <p14:creationId xmlns:p14="http://schemas.microsoft.com/office/powerpoint/2010/main" val="426021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ver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33DFF00-18E4-AC45-ADB4-6C7BD26C5109}"/>
              </a:ext>
            </a:extLst>
          </p:cNvPr>
          <p:cNvPicPr>
            <a:picLocks noChangeAspect="1"/>
          </p:cNvPicPr>
          <p:nvPr/>
        </p:nvPicPr>
        <p:blipFill rotWithShape="1">
          <a:blip r:embed="rId2"/>
          <a:srcRect t="12746"/>
          <a:stretch/>
        </p:blipFill>
        <p:spPr>
          <a:xfrm>
            <a:off x="0" y="0"/>
            <a:ext cx="12192000" cy="6858000"/>
          </a:xfrm>
          <a:prstGeom prst="rect">
            <a:avLst/>
          </a:prstGeom>
        </p:spPr>
      </p:pic>
      <p:sp>
        <p:nvSpPr>
          <p:cNvPr id="2" name="Rectangle 1" descr="Tall office building looking up">
            <a:extLst>
              <a:ext uri="{FF2B5EF4-FFF2-40B4-BE49-F238E27FC236}">
                <a16:creationId xmlns:a16="http://schemas.microsoft.com/office/drawing/2014/main" id="{AF7FA146-2A75-4EA7-A9AD-EBCE6F17FB42}"/>
              </a:ext>
            </a:extLst>
          </p:cNvPr>
          <p:cNvSpPr/>
          <p:nvPr/>
        </p:nvSpPr>
        <p:spPr>
          <a:xfrm>
            <a:off x="3718560" y="1181123"/>
            <a:ext cx="4754880" cy="4495754"/>
          </a:xfrm>
          <a:prstGeom prst="rect">
            <a:avLst/>
          </a:prstGeom>
          <a:solidFill>
            <a:schemeClr val="bg1">
              <a:alpha val="72000"/>
            </a:schemeClr>
          </a:soli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829FC007-8B7C-CE40-8AB3-88A18515C666}"/>
              </a:ext>
            </a:extLst>
          </p:cNvPr>
          <p:cNvSpPr>
            <a:spLocks noGrp="1"/>
          </p:cNvSpPr>
          <p:nvPr>
            <p:ph type="title" hasCustomPrompt="1"/>
          </p:nvPr>
        </p:nvSpPr>
        <p:spPr>
          <a:xfrm>
            <a:off x="3784053" y="2239779"/>
            <a:ext cx="4623893" cy="2136830"/>
          </a:xfrm>
          <a:prstGeom prst="rect">
            <a:avLst/>
          </a:prstGeom>
        </p:spPr>
        <p:txBody>
          <a:bodyPr/>
          <a:lstStyle>
            <a:lvl1pPr algn="ctr">
              <a:spcBef>
                <a:spcPts val="1000"/>
              </a:spcBef>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HEADLINE GOES</a:t>
            </a:r>
            <a:br>
              <a:rPr lang="en-US"/>
            </a:br>
            <a:r>
              <a:rPr lang="en-US"/>
              <a:t>HERE</a:t>
            </a:r>
          </a:p>
        </p:txBody>
      </p:sp>
      <p:sp>
        <p:nvSpPr>
          <p:cNvPr id="21" name="Text Placeholder 23">
            <a:extLst>
              <a:ext uri="{FF2B5EF4-FFF2-40B4-BE49-F238E27FC236}">
                <a16:creationId xmlns:a16="http://schemas.microsoft.com/office/drawing/2014/main" id="{4892BAD6-0723-AE44-A2D2-D50DB347A977}"/>
              </a:ext>
            </a:extLst>
          </p:cNvPr>
          <p:cNvSpPr>
            <a:spLocks noGrp="1"/>
          </p:cNvSpPr>
          <p:nvPr>
            <p:ph type="body" sz="quarter" idx="12" hasCustomPrompt="1"/>
          </p:nvPr>
        </p:nvSpPr>
        <p:spPr>
          <a:xfrm>
            <a:off x="3784053" y="4608250"/>
            <a:ext cx="4623893" cy="905446"/>
          </a:xfrm>
          <a:prstGeom prst="rect">
            <a:avLst/>
          </a:prstGeom>
        </p:spPr>
        <p:txBody>
          <a:bodyPr/>
          <a:lstStyle>
            <a:lvl1pPr marL="266700" marR="0" indent="-26670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20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pic>
        <p:nvPicPr>
          <p:cNvPr id="4" name="Picture 3" descr="Text&#10;&#10;Description automatically generated with medium confidence">
            <a:extLst>
              <a:ext uri="{FF2B5EF4-FFF2-40B4-BE49-F238E27FC236}">
                <a16:creationId xmlns:a16="http://schemas.microsoft.com/office/drawing/2014/main" id="{052EF7EA-D358-2A91-7432-4967CE4DEBBB}"/>
              </a:ext>
            </a:extLst>
          </p:cNvPr>
          <p:cNvPicPr>
            <a:picLocks noChangeAspect="1"/>
          </p:cNvPicPr>
          <p:nvPr userDrawn="1"/>
        </p:nvPicPr>
        <p:blipFill>
          <a:blip r:embed="rId3"/>
          <a:stretch>
            <a:fillRect/>
          </a:stretch>
        </p:blipFill>
        <p:spPr>
          <a:xfrm>
            <a:off x="4793360" y="1669069"/>
            <a:ext cx="2605277" cy="454890"/>
          </a:xfrm>
          <a:prstGeom prst="rect">
            <a:avLst/>
          </a:prstGeom>
        </p:spPr>
      </p:pic>
    </p:spTree>
    <p:extLst>
      <p:ext uri="{BB962C8B-B14F-4D97-AF65-F5344CB8AC3E}">
        <p14:creationId xmlns:p14="http://schemas.microsoft.com/office/powerpoint/2010/main" val="10886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What We Do">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37E9D1B4-1E41-9F4F-81BD-E972765FA4EB}"/>
              </a:ext>
            </a:extLst>
          </p:cNvPr>
          <p:cNvSpPr>
            <a:spLocks noGrp="1"/>
          </p:cNvSpPr>
          <p:nvPr>
            <p:ph type="pic" sz="quarter" idx="10"/>
          </p:nvPr>
        </p:nvSpPr>
        <p:spPr>
          <a:xfrm flipH="1">
            <a:off x="-9729" y="2"/>
            <a:ext cx="5507043" cy="6746746"/>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3876237 w 5588000"/>
              <a:gd name="connsiteY4" fmla="*/ 5431883 h 6872249"/>
              <a:gd name="connsiteX5" fmla="*/ 2479230 w 5588000"/>
              <a:gd name="connsiteY5" fmla="*/ 2870200 h 6872249"/>
              <a:gd name="connsiteX6" fmla="*/ 3175000 w 5588000"/>
              <a:gd name="connsiteY6" fmla="*/ 2870200 h 6872249"/>
              <a:gd name="connsiteX7" fmla="*/ 1965770 w 5588000"/>
              <a:gd name="connsiteY7" fmla="*/ 4310566 h 6872249"/>
              <a:gd name="connsiteX8" fmla="*/ 1270000 w 5588000"/>
              <a:gd name="connsiteY8" fmla="*/ 4310566 h 6872249"/>
              <a:gd name="connsiteX9" fmla="*/ 2479230 w 5588000"/>
              <a:gd name="connsiteY9" fmla="*/ 2870200 h 6872249"/>
              <a:gd name="connsiteX10" fmla="*/ 5575300 w 5588000"/>
              <a:gd name="connsiteY10" fmla="*/ 139700 h 6872249"/>
              <a:gd name="connsiteX11" fmla="*/ 5575300 w 5588000"/>
              <a:gd name="connsiteY11" fmla="*/ 3238583 h 6872249"/>
              <a:gd name="connsiteX12" fmla="*/ 2561775 w 5588000"/>
              <a:gd name="connsiteY12" fmla="*/ 6867917 h 6872249"/>
              <a:gd name="connsiteX13" fmla="*/ 0 w 5588000"/>
              <a:gd name="connsiteY13" fmla="*/ 6858000 h 6872249"/>
              <a:gd name="connsiteX14" fmla="*/ 5575300 w 5588000"/>
              <a:gd name="connsiteY14" fmla="*/ 139700 h 6872249"/>
              <a:gd name="connsiteX15" fmla="*/ 4256761 w 5588000"/>
              <a:gd name="connsiteY15" fmla="*/ 0 h 6872249"/>
              <a:gd name="connsiteX16" fmla="*/ 5588000 w 5588000"/>
              <a:gd name="connsiteY16" fmla="*/ 0 h 6872249"/>
              <a:gd name="connsiteX17" fmla="*/ 3274339 w 5588000"/>
              <a:gd name="connsiteY17" fmla="*/ 2755900 h 6872249"/>
              <a:gd name="connsiteX18" fmla="*/ 1943100 w 5588000"/>
              <a:gd name="connsiteY18" fmla="*/ 2755900 h 6872249"/>
              <a:gd name="connsiteX19" fmla="*/ 4256761 w 5588000"/>
              <a:gd name="connsiteY19" fmla="*/ 0 h 6872249"/>
              <a:gd name="connsiteX0" fmla="*/ 3886125 w 5597888"/>
              <a:gd name="connsiteY0" fmla="*/ 5431883 h 6877833"/>
              <a:gd name="connsiteX1" fmla="*/ 4962888 w 5597888"/>
              <a:gd name="connsiteY1" fmla="*/ 5431883 h 6877833"/>
              <a:gd name="connsiteX2" fmla="*/ 3779051 w 5597888"/>
              <a:gd name="connsiteY2" fmla="*/ 6872249 h 6877833"/>
              <a:gd name="connsiteX3" fmla="*/ 2702288 w 5597888"/>
              <a:gd name="connsiteY3" fmla="*/ 6872249 h 6877833"/>
              <a:gd name="connsiteX4" fmla="*/ 3886125 w 5597888"/>
              <a:gd name="connsiteY4" fmla="*/ 5431883 h 6877833"/>
              <a:gd name="connsiteX5" fmla="*/ 2489118 w 5597888"/>
              <a:gd name="connsiteY5" fmla="*/ 2870200 h 6877833"/>
              <a:gd name="connsiteX6" fmla="*/ 3184888 w 5597888"/>
              <a:gd name="connsiteY6" fmla="*/ 2870200 h 6877833"/>
              <a:gd name="connsiteX7" fmla="*/ 1975658 w 5597888"/>
              <a:gd name="connsiteY7" fmla="*/ 4310566 h 6877833"/>
              <a:gd name="connsiteX8" fmla="*/ 1279888 w 5597888"/>
              <a:gd name="connsiteY8" fmla="*/ 4310566 h 6877833"/>
              <a:gd name="connsiteX9" fmla="*/ 2489118 w 5597888"/>
              <a:gd name="connsiteY9" fmla="*/ 2870200 h 6877833"/>
              <a:gd name="connsiteX10" fmla="*/ 5585188 w 5597888"/>
              <a:gd name="connsiteY10" fmla="*/ 139700 h 6877833"/>
              <a:gd name="connsiteX11" fmla="*/ 5585188 w 5597888"/>
              <a:gd name="connsiteY11" fmla="*/ 3238583 h 6877833"/>
              <a:gd name="connsiteX12" fmla="*/ 2571663 w 5597888"/>
              <a:gd name="connsiteY12" fmla="*/ 6867917 h 6877833"/>
              <a:gd name="connsiteX13" fmla="*/ 0 w 5597888"/>
              <a:gd name="connsiteY13" fmla="*/ 6877833 h 6877833"/>
              <a:gd name="connsiteX14" fmla="*/ 5585188 w 5597888"/>
              <a:gd name="connsiteY14" fmla="*/ 139700 h 6877833"/>
              <a:gd name="connsiteX15" fmla="*/ 4266649 w 5597888"/>
              <a:gd name="connsiteY15" fmla="*/ 0 h 6877833"/>
              <a:gd name="connsiteX16" fmla="*/ 5597888 w 5597888"/>
              <a:gd name="connsiteY16" fmla="*/ 0 h 6877833"/>
              <a:gd name="connsiteX17" fmla="*/ 3284227 w 5597888"/>
              <a:gd name="connsiteY17" fmla="*/ 2755900 h 6877833"/>
              <a:gd name="connsiteX18" fmla="*/ 1952988 w 5597888"/>
              <a:gd name="connsiteY18" fmla="*/ 2755900 h 6877833"/>
              <a:gd name="connsiteX19" fmla="*/ 4266649 w 5597888"/>
              <a:gd name="connsiteY19" fmla="*/ 0 h 68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97888" h="6877833">
                <a:moveTo>
                  <a:pt x="3886125" y="5431883"/>
                </a:moveTo>
                <a:lnTo>
                  <a:pt x="4962888" y="5431883"/>
                </a:lnTo>
                <a:lnTo>
                  <a:pt x="3779051" y="6872249"/>
                </a:lnTo>
                <a:lnTo>
                  <a:pt x="2702288" y="6872249"/>
                </a:lnTo>
                <a:lnTo>
                  <a:pt x="3886125" y="5431883"/>
                </a:lnTo>
                <a:close/>
                <a:moveTo>
                  <a:pt x="2489118" y="2870200"/>
                </a:moveTo>
                <a:lnTo>
                  <a:pt x="3184888" y="2870200"/>
                </a:lnTo>
                <a:lnTo>
                  <a:pt x="1975658" y="4310566"/>
                </a:lnTo>
                <a:lnTo>
                  <a:pt x="1279888" y="4310566"/>
                </a:lnTo>
                <a:lnTo>
                  <a:pt x="2489118" y="2870200"/>
                </a:lnTo>
                <a:close/>
                <a:moveTo>
                  <a:pt x="5585188" y="139700"/>
                </a:moveTo>
                <a:lnTo>
                  <a:pt x="5585188" y="3238583"/>
                </a:lnTo>
                <a:lnTo>
                  <a:pt x="2571663" y="6867917"/>
                </a:lnTo>
                <a:lnTo>
                  <a:pt x="0" y="6877833"/>
                </a:lnTo>
                <a:lnTo>
                  <a:pt x="5585188" y="139700"/>
                </a:lnTo>
                <a:close/>
                <a:moveTo>
                  <a:pt x="4266649" y="0"/>
                </a:moveTo>
                <a:lnTo>
                  <a:pt x="5597888" y="0"/>
                </a:lnTo>
                <a:lnTo>
                  <a:pt x="3284227" y="2755900"/>
                </a:lnTo>
                <a:lnTo>
                  <a:pt x="1952988" y="2755900"/>
                </a:lnTo>
                <a:lnTo>
                  <a:pt x="4266649" y="0"/>
                </a:lnTo>
                <a:close/>
              </a:path>
            </a:pathLst>
          </a:custGeom>
          <a:solidFill>
            <a:schemeClr val="bg1">
              <a:lumMod val="85000"/>
            </a:schemeClr>
          </a:solidFill>
        </p:spPr>
        <p:txBody>
          <a:bodyPr wrap="square" anchor="ctr">
            <a:noAutofit/>
          </a:bodyPr>
          <a:lstStyle>
            <a:lvl1pPr marL="0" indent="0" algn="ctr">
              <a:buNone/>
              <a:defRPr>
                <a:solidFill>
                  <a:schemeClr val="bg1"/>
                </a:solidFill>
              </a:defRPr>
            </a:lvl1pPr>
          </a:lstStyle>
          <a:p>
            <a:r>
              <a:rPr lang="en-US" noProof="0"/>
              <a:t>Click icon to add picture</a:t>
            </a:r>
          </a:p>
        </p:txBody>
      </p:sp>
      <p:sp>
        <p:nvSpPr>
          <p:cNvPr id="4" name="Title 1">
            <a:extLst>
              <a:ext uri="{FF2B5EF4-FFF2-40B4-BE49-F238E27FC236}">
                <a16:creationId xmlns:a16="http://schemas.microsoft.com/office/drawing/2014/main" id="{F5AD7745-67E1-BF49-AEBC-8BE78C711064}"/>
              </a:ext>
            </a:extLst>
          </p:cNvPr>
          <p:cNvSpPr>
            <a:spLocks noGrp="1"/>
          </p:cNvSpPr>
          <p:nvPr>
            <p:ph type="title" hasCustomPrompt="1"/>
          </p:nvPr>
        </p:nvSpPr>
        <p:spPr>
          <a:xfrm>
            <a:off x="2996119" y="341387"/>
            <a:ext cx="8832715" cy="830997"/>
          </a:xfrm>
          <a:prstGeom prst="rect">
            <a:avLst/>
          </a:prstGeom>
        </p:spPr>
        <p:txBody>
          <a:bodyP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5" name="Text Placeholder 22">
            <a:extLst>
              <a:ext uri="{FF2B5EF4-FFF2-40B4-BE49-F238E27FC236}">
                <a16:creationId xmlns:a16="http://schemas.microsoft.com/office/drawing/2014/main" id="{63CD4998-C523-2446-8A9F-D090D52DB082}"/>
              </a:ext>
            </a:extLst>
          </p:cNvPr>
          <p:cNvSpPr>
            <a:spLocks noGrp="1"/>
          </p:cNvSpPr>
          <p:nvPr>
            <p:ph type="body" sz="quarter" idx="11" hasCustomPrompt="1"/>
          </p:nvPr>
        </p:nvSpPr>
        <p:spPr>
          <a:xfrm>
            <a:off x="6017334" y="1865358"/>
            <a:ext cx="5811499" cy="344312"/>
          </a:xfrm>
          <a:prstGeom prst="rect">
            <a:avLst/>
          </a:prstGeom>
        </p:spPr>
        <p:txBody>
          <a:bodyPr/>
          <a:lstStyle>
            <a:lvl1pPr marL="0" indent="0" algn="l">
              <a:buNone/>
              <a:defRPr lang="en-US" sz="16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6" name="Text Placeholder 22">
            <a:extLst>
              <a:ext uri="{FF2B5EF4-FFF2-40B4-BE49-F238E27FC236}">
                <a16:creationId xmlns:a16="http://schemas.microsoft.com/office/drawing/2014/main" id="{121D7985-4BD6-CB40-A013-3D5748015C59}"/>
              </a:ext>
            </a:extLst>
          </p:cNvPr>
          <p:cNvSpPr>
            <a:spLocks noGrp="1"/>
          </p:cNvSpPr>
          <p:nvPr>
            <p:ph type="body" sz="quarter" idx="12"/>
          </p:nvPr>
        </p:nvSpPr>
        <p:spPr>
          <a:xfrm>
            <a:off x="6017333" y="2209670"/>
            <a:ext cx="5811499" cy="692974"/>
          </a:xfrm>
          <a:prstGeom prst="rect">
            <a:avLst/>
          </a:prstGeom>
        </p:spPr>
        <p:txBody>
          <a:bodyPr/>
          <a:lstStyle>
            <a:lvl1pPr marL="0" indent="0" algn="l">
              <a:buNone/>
              <a:defRPr lang="en-US" sz="14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7" name="Oval 6">
            <a:extLst>
              <a:ext uri="{FF2B5EF4-FFF2-40B4-BE49-F238E27FC236}">
                <a16:creationId xmlns:a16="http://schemas.microsoft.com/office/drawing/2014/main" id="{DFADD4C7-3578-2246-88CB-A27E8543AD43}"/>
              </a:ext>
            </a:extLst>
          </p:cNvPr>
          <p:cNvSpPr/>
          <p:nvPr/>
        </p:nvSpPr>
        <p:spPr>
          <a:xfrm>
            <a:off x="5191973" y="1828800"/>
            <a:ext cx="612844" cy="61284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8" name="Text Placeholder 22">
            <a:extLst>
              <a:ext uri="{FF2B5EF4-FFF2-40B4-BE49-F238E27FC236}">
                <a16:creationId xmlns:a16="http://schemas.microsoft.com/office/drawing/2014/main" id="{9A1369E3-D147-2146-AD7C-8371674AD99A}"/>
              </a:ext>
            </a:extLst>
          </p:cNvPr>
          <p:cNvSpPr>
            <a:spLocks noGrp="1"/>
          </p:cNvSpPr>
          <p:nvPr>
            <p:ph type="body" sz="quarter" idx="13" hasCustomPrompt="1"/>
          </p:nvPr>
        </p:nvSpPr>
        <p:spPr>
          <a:xfrm>
            <a:off x="6017334" y="3314779"/>
            <a:ext cx="5811499" cy="344312"/>
          </a:xfrm>
          <a:prstGeom prst="rect">
            <a:avLst/>
          </a:prstGeom>
        </p:spPr>
        <p:txBody>
          <a:bodyPr/>
          <a:lstStyle>
            <a:lvl1pPr marL="0" indent="0" algn="l">
              <a:buNone/>
              <a:defRPr lang="en-US" sz="16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9" name="Text Placeholder 22">
            <a:extLst>
              <a:ext uri="{FF2B5EF4-FFF2-40B4-BE49-F238E27FC236}">
                <a16:creationId xmlns:a16="http://schemas.microsoft.com/office/drawing/2014/main" id="{07B7ADCF-94B8-6041-9C3F-5E23365E1D15}"/>
              </a:ext>
            </a:extLst>
          </p:cNvPr>
          <p:cNvSpPr>
            <a:spLocks noGrp="1"/>
          </p:cNvSpPr>
          <p:nvPr>
            <p:ph type="body" sz="quarter" idx="14"/>
          </p:nvPr>
        </p:nvSpPr>
        <p:spPr>
          <a:xfrm>
            <a:off x="6017333" y="3659091"/>
            <a:ext cx="5811499" cy="692974"/>
          </a:xfrm>
          <a:prstGeom prst="rect">
            <a:avLst/>
          </a:prstGeom>
        </p:spPr>
        <p:txBody>
          <a:bodyPr/>
          <a:lstStyle>
            <a:lvl1pPr marL="0" indent="0" algn="l">
              <a:buNone/>
              <a:defRPr lang="en-US" sz="14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0" name="Oval 9">
            <a:extLst>
              <a:ext uri="{FF2B5EF4-FFF2-40B4-BE49-F238E27FC236}">
                <a16:creationId xmlns:a16="http://schemas.microsoft.com/office/drawing/2014/main" id="{FC633EB9-604A-D944-808E-B5FAFFEE3161}"/>
              </a:ext>
            </a:extLst>
          </p:cNvPr>
          <p:cNvSpPr/>
          <p:nvPr/>
        </p:nvSpPr>
        <p:spPr>
          <a:xfrm>
            <a:off x="5191973" y="3278221"/>
            <a:ext cx="612844" cy="61284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11" name="Text Placeholder 22">
            <a:extLst>
              <a:ext uri="{FF2B5EF4-FFF2-40B4-BE49-F238E27FC236}">
                <a16:creationId xmlns:a16="http://schemas.microsoft.com/office/drawing/2014/main" id="{2E6D496D-D777-BF49-92F9-A1FBCB2A80E8}"/>
              </a:ext>
            </a:extLst>
          </p:cNvPr>
          <p:cNvSpPr>
            <a:spLocks noGrp="1"/>
          </p:cNvSpPr>
          <p:nvPr>
            <p:ph type="body" sz="quarter" idx="15" hasCustomPrompt="1"/>
          </p:nvPr>
        </p:nvSpPr>
        <p:spPr>
          <a:xfrm>
            <a:off x="6017334" y="4783656"/>
            <a:ext cx="5811499" cy="344312"/>
          </a:xfrm>
          <a:prstGeom prst="rect">
            <a:avLst/>
          </a:prstGeom>
        </p:spPr>
        <p:txBody>
          <a:bodyPr/>
          <a:lstStyle>
            <a:lvl1pPr marL="0" indent="0" algn="l">
              <a:buNone/>
              <a:defRPr lang="en-US" sz="16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12" name="Text Placeholder 22">
            <a:extLst>
              <a:ext uri="{FF2B5EF4-FFF2-40B4-BE49-F238E27FC236}">
                <a16:creationId xmlns:a16="http://schemas.microsoft.com/office/drawing/2014/main" id="{49FFC45D-23F7-DE41-A440-1A5D0A5FEC84}"/>
              </a:ext>
            </a:extLst>
          </p:cNvPr>
          <p:cNvSpPr>
            <a:spLocks noGrp="1"/>
          </p:cNvSpPr>
          <p:nvPr>
            <p:ph type="body" sz="quarter" idx="16"/>
          </p:nvPr>
        </p:nvSpPr>
        <p:spPr>
          <a:xfrm>
            <a:off x="6017333" y="5127968"/>
            <a:ext cx="5811499" cy="692974"/>
          </a:xfrm>
          <a:prstGeom prst="rect">
            <a:avLst/>
          </a:prstGeom>
        </p:spPr>
        <p:txBody>
          <a:bodyPr/>
          <a:lstStyle>
            <a:lvl1pPr marL="0" indent="0" algn="l">
              <a:buNone/>
              <a:defRPr lang="en-US" sz="14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3" name="Oval 12">
            <a:extLst>
              <a:ext uri="{FF2B5EF4-FFF2-40B4-BE49-F238E27FC236}">
                <a16:creationId xmlns:a16="http://schemas.microsoft.com/office/drawing/2014/main" id="{E26423F7-98BA-6340-9A9E-3F10CD4C82C5}"/>
              </a:ext>
            </a:extLst>
          </p:cNvPr>
          <p:cNvSpPr/>
          <p:nvPr/>
        </p:nvSpPr>
        <p:spPr>
          <a:xfrm>
            <a:off x="5191973" y="4747098"/>
            <a:ext cx="612844" cy="61284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14" name="Oval 13">
            <a:extLst>
              <a:ext uri="{FF2B5EF4-FFF2-40B4-BE49-F238E27FC236}">
                <a16:creationId xmlns:a16="http://schemas.microsoft.com/office/drawing/2014/main" id="{DF3D1D9A-A7E4-BF41-9001-807E49725845}"/>
              </a:ext>
            </a:extLst>
          </p:cNvPr>
          <p:cNvSpPr/>
          <p:nvPr userDrawn="1"/>
        </p:nvSpPr>
        <p:spPr>
          <a:xfrm>
            <a:off x="5191973" y="1828800"/>
            <a:ext cx="612844" cy="61284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15" name="Oval 14">
            <a:extLst>
              <a:ext uri="{FF2B5EF4-FFF2-40B4-BE49-F238E27FC236}">
                <a16:creationId xmlns:a16="http://schemas.microsoft.com/office/drawing/2014/main" id="{3DEF12FD-4859-EA42-8895-FD284DEBCF00}"/>
              </a:ext>
            </a:extLst>
          </p:cNvPr>
          <p:cNvSpPr/>
          <p:nvPr userDrawn="1"/>
        </p:nvSpPr>
        <p:spPr>
          <a:xfrm>
            <a:off x="5191973" y="3278221"/>
            <a:ext cx="612844" cy="61284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16" name="Oval 15">
            <a:extLst>
              <a:ext uri="{FF2B5EF4-FFF2-40B4-BE49-F238E27FC236}">
                <a16:creationId xmlns:a16="http://schemas.microsoft.com/office/drawing/2014/main" id="{A57C0E49-E2BE-A64D-B068-B4AB5F96BBC5}"/>
              </a:ext>
            </a:extLst>
          </p:cNvPr>
          <p:cNvSpPr/>
          <p:nvPr userDrawn="1"/>
        </p:nvSpPr>
        <p:spPr>
          <a:xfrm>
            <a:off x="5191973" y="4747098"/>
            <a:ext cx="612844" cy="61284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Tree>
    <p:extLst>
      <p:ext uri="{BB962C8B-B14F-4D97-AF65-F5344CB8AC3E}">
        <p14:creationId xmlns:p14="http://schemas.microsoft.com/office/powerpoint/2010/main" val="2587812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00B2FD-1FDA-A4DC-2C74-AD58D9D369C2}"/>
              </a:ext>
            </a:extLst>
          </p:cNvPr>
          <p:cNvPicPr>
            <a:picLocks noChangeAspect="1"/>
          </p:cNvPicPr>
          <p:nvPr userDrawn="1"/>
        </p:nvPicPr>
        <p:blipFill rotWithShape="1">
          <a:blip r:embed="rId2"/>
          <a:srcRect t="15851"/>
          <a:stretch/>
        </p:blipFill>
        <p:spPr>
          <a:xfrm>
            <a:off x="0" y="0"/>
            <a:ext cx="12192000" cy="6412152"/>
          </a:xfrm>
          <a:prstGeom prst="rect">
            <a:avLst/>
          </a:prstGeom>
        </p:spPr>
      </p:pic>
      <p:grpSp>
        <p:nvGrpSpPr>
          <p:cNvPr id="5" name="Group 4">
            <a:extLst>
              <a:ext uri="{FF2B5EF4-FFF2-40B4-BE49-F238E27FC236}">
                <a16:creationId xmlns:a16="http://schemas.microsoft.com/office/drawing/2014/main" id="{A0AE995C-ECFA-E9B3-F8AF-1DAF81D23C96}"/>
              </a:ext>
            </a:extLst>
          </p:cNvPr>
          <p:cNvGrpSpPr/>
          <p:nvPr userDrawn="1"/>
        </p:nvGrpSpPr>
        <p:grpSpPr>
          <a:xfrm flipH="1">
            <a:off x="7561328" y="0"/>
            <a:ext cx="4831840" cy="3541007"/>
            <a:chOff x="-192127" y="-2"/>
            <a:chExt cx="4831840" cy="3367272"/>
          </a:xfrm>
        </p:grpSpPr>
        <p:sp>
          <p:nvSpPr>
            <p:cNvPr id="6" name="Diagonal Stripe 5">
              <a:extLst>
                <a:ext uri="{FF2B5EF4-FFF2-40B4-BE49-F238E27FC236}">
                  <a16:creationId xmlns:a16="http://schemas.microsoft.com/office/drawing/2014/main" id="{49DA308F-6923-BB27-33DD-00BD4F8BB5B4}"/>
                </a:ext>
              </a:extLst>
            </p:cNvPr>
            <p:cNvSpPr/>
            <p:nvPr/>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7" name="Straight Connector 6">
              <a:extLst>
                <a:ext uri="{FF2B5EF4-FFF2-40B4-BE49-F238E27FC236}">
                  <a16:creationId xmlns:a16="http://schemas.microsoft.com/office/drawing/2014/main" id="{FA6FFF71-C192-4EDC-EA7C-91561EDACB88}"/>
                </a:ext>
              </a:extLst>
            </p:cNvPr>
            <p:cNvCxnSpPr>
              <a:cxnSpLocks/>
            </p:cNvCxnSpPr>
            <p:nvPr/>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Parallelogram 7">
              <a:extLst>
                <a:ext uri="{FF2B5EF4-FFF2-40B4-BE49-F238E27FC236}">
                  <a16:creationId xmlns:a16="http://schemas.microsoft.com/office/drawing/2014/main" id="{1855656E-E4AB-07F3-9647-8F06E042F900}"/>
                </a:ext>
              </a:extLst>
            </p:cNvPr>
            <p:cNvSpPr/>
            <p:nvPr/>
          </p:nvSpPr>
          <p:spPr>
            <a:xfrm rot="19421162">
              <a:off x="-192127" y="1140864"/>
              <a:ext cx="1354398" cy="214994"/>
            </a:xfrm>
            <a:prstGeom prst="parallelogram">
              <a:avLst>
                <a:gd name="adj" fmla="val 72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4" name="Parallelogram 13">
            <a:extLst>
              <a:ext uri="{FF2B5EF4-FFF2-40B4-BE49-F238E27FC236}">
                <a16:creationId xmlns:a16="http://schemas.microsoft.com/office/drawing/2014/main" id="{CF4E77B7-34C8-7596-53AC-AC4777275E5E}"/>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nvGrpSpPr>
          <p:cNvPr id="34" name="Group 33">
            <a:extLst>
              <a:ext uri="{FF2B5EF4-FFF2-40B4-BE49-F238E27FC236}">
                <a16:creationId xmlns:a16="http://schemas.microsoft.com/office/drawing/2014/main" id="{6C48FB3D-751D-4045-97B3-112C5D691A46}"/>
              </a:ext>
            </a:extLst>
          </p:cNvPr>
          <p:cNvGrpSpPr/>
          <p:nvPr userDrawn="1"/>
        </p:nvGrpSpPr>
        <p:grpSpPr>
          <a:xfrm rot="10800000" flipH="1">
            <a:off x="-118147" y="4609201"/>
            <a:ext cx="3068572" cy="2248799"/>
            <a:chOff x="-192127" y="-2"/>
            <a:chExt cx="4831840" cy="3367272"/>
          </a:xfrm>
        </p:grpSpPr>
        <p:sp>
          <p:nvSpPr>
            <p:cNvPr id="35" name="Diagonal Stripe 34">
              <a:extLst>
                <a:ext uri="{FF2B5EF4-FFF2-40B4-BE49-F238E27FC236}">
                  <a16:creationId xmlns:a16="http://schemas.microsoft.com/office/drawing/2014/main" id="{3C3C45AD-2088-010E-2BA0-9F5C2399F493}"/>
                </a:ext>
              </a:extLst>
            </p:cNvPr>
            <p:cNvSpPr/>
            <p:nvPr/>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36" name="Straight Connector 35">
              <a:extLst>
                <a:ext uri="{FF2B5EF4-FFF2-40B4-BE49-F238E27FC236}">
                  <a16:creationId xmlns:a16="http://schemas.microsoft.com/office/drawing/2014/main" id="{6C310E38-8FF1-AC2B-8081-9FBD127208EB}"/>
                </a:ext>
              </a:extLst>
            </p:cNvPr>
            <p:cNvCxnSpPr>
              <a:cxnSpLocks/>
            </p:cNvCxnSpPr>
            <p:nvPr/>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Parallelogram 36">
              <a:extLst>
                <a:ext uri="{FF2B5EF4-FFF2-40B4-BE49-F238E27FC236}">
                  <a16:creationId xmlns:a16="http://schemas.microsoft.com/office/drawing/2014/main" id="{B090ED1E-91BA-011C-B4B9-3E2C93E6A359}"/>
                </a:ext>
              </a:extLst>
            </p:cNvPr>
            <p:cNvSpPr/>
            <p:nvPr/>
          </p:nvSpPr>
          <p:spPr>
            <a:xfrm rot="19421162">
              <a:off x="-192127" y="1140864"/>
              <a:ext cx="1354398" cy="214994"/>
            </a:xfrm>
            <a:prstGeom prst="parallelogram">
              <a:avLst>
                <a:gd name="adj" fmla="val 72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8" name="Parallelogram 37">
            <a:extLst>
              <a:ext uri="{FF2B5EF4-FFF2-40B4-BE49-F238E27FC236}">
                <a16:creationId xmlns:a16="http://schemas.microsoft.com/office/drawing/2014/main" id="{1DAF5BC7-92AD-65F4-1A5B-ED83CD0BD42C}"/>
              </a:ext>
            </a:extLst>
          </p:cNvPr>
          <p:cNvSpPr/>
          <p:nvPr userDrawn="1"/>
        </p:nvSpPr>
        <p:spPr>
          <a:xfrm rot="10800000" flipH="1">
            <a:off x="2226526" y="6218936"/>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39" name="Text Placeholder 17">
            <a:extLst>
              <a:ext uri="{FF2B5EF4-FFF2-40B4-BE49-F238E27FC236}">
                <a16:creationId xmlns:a16="http://schemas.microsoft.com/office/drawing/2014/main" id="{2D7FCADB-91DE-D65D-7CE7-C85A00836C59}"/>
              </a:ext>
            </a:extLst>
          </p:cNvPr>
          <p:cNvSpPr>
            <a:spLocks noGrp="1"/>
          </p:cNvSpPr>
          <p:nvPr>
            <p:ph type="body" sz="quarter" idx="11" hasCustomPrompt="1"/>
          </p:nvPr>
        </p:nvSpPr>
        <p:spPr>
          <a:xfrm>
            <a:off x="1445323" y="2737618"/>
            <a:ext cx="9316279" cy="1830335"/>
          </a:xfrm>
          <a:prstGeom prst="rect">
            <a:avLst/>
          </a:prstGeom>
        </p:spPr>
        <p:txBody>
          <a:bodyPr>
            <a:normAutofit/>
          </a:bodyPr>
          <a:lstStyle>
            <a:lvl1pPr algn="ctr">
              <a:buNone/>
              <a:defRPr sz="6000" b="1">
                <a:solidFill>
                  <a:schemeClr val="tx1"/>
                </a:solidFill>
              </a:defRPr>
            </a:lvl1pPr>
            <a:lvl2pPr algn="ctr">
              <a:buNone/>
              <a:defRPr sz="5000" b="1">
                <a:solidFill>
                  <a:schemeClr val="accent4"/>
                </a:solidFill>
              </a:defRPr>
            </a:lvl2pPr>
            <a:lvl3pPr algn="ctr">
              <a:buNone/>
              <a:defRPr sz="5000" b="1">
                <a:solidFill>
                  <a:schemeClr val="accent4"/>
                </a:solidFill>
              </a:defRPr>
            </a:lvl3pPr>
            <a:lvl4pPr algn="ctr">
              <a:buNone/>
              <a:defRPr sz="5000" b="1">
                <a:solidFill>
                  <a:schemeClr val="accent4"/>
                </a:solidFill>
              </a:defRPr>
            </a:lvl4pPr>
            <a:lvl5pPr algn="ctr">
              <a:buNone/>
              <a:defRPr sz="5000" b="1">
                <a:solidFill>
                  <a:schemeClr val="accent4"/>
                </a:solidFill>
              </a:defRPr>
            </a:lvl5pPr>
          </a:lstStyle>
          <a:p>
            <a:pPr lvl="0"/>
            <a:r>
              <a:rPr lang="en-US"/>
              <a:t>TRANSITION SLIDE TEXT HERE</a:t>
            </a:r>
          </a:p>
        </p:txBody>
      </p:sp>
      <p:pic>
        <p:nvPicPr>
          <p:cNvPr id="40" name="Picture 39">
            <a:extLst>
              <a:ext uri="{FF2B5EF4-FFF2-40B4-BE49-F238E27FC236}">
                <a16:creationId xmlns:a16="http://schemas.microsoft.com/office/drawing/2014/main" id="{220FF439-881C-47DF-5536-AC51A62691E7}"/>
              </a:ext>
            </a:extLst>
          </p:cNvPr>
          <p:cNvPicPr>
            <a:picLocks noChangeAspect="1"/>
          </p:cNvPicPr>
          <p:nvPr userDrawn="1"/>
        </p:nvPicPr>
        <p:blipFill rotWithShape="1">
          <a:blip r:embed="rId3"/>
          <a:srcRect l="-1187" r="86215"/>
          <a:stretch/>
        </p:blipFill>
        <p:spPr>
          <a:xfrm>
            <a:off x="5652878" y="1864533"/>
            <a:ext cx="901167" cy="716539"/>
          </a:xfrm>
          <a:prstGeom prst="rect">
            <a:avLst/>
          </a:prstGeom>
        </p:spPr>
      </p:pic>
    </p:spTree>
    <p:extLst>
      <p:ext uri="{BB962C8B-B14F-4D97-AF65-F5344CB8AC3E}">
        <p14:creationId xmlns:p14="http://schemas.microsoft.com/office/powerpoint/2010/main" val="3660087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mp; Quad Image">
    <p:spTree>
      <p:nvGrpSpPr>
        <p:cNvPr id="1" name=""/>
        <p:cNvGrpSpPr/>
        <p:nvPr/>
      </p:nvGrpSpPr>
      <p:grpSpPr>
        <a:xfrm>
          <a:off x="0" y="0"/>
          <a:ext cx="0" cy="0"/>
          <a:chOff x="0" y="0"/>
          <a:chExt cx="0" cy="0"/>
        </a:xfrm>
      </p:grpSpPr>
      <p:sp>
        <p:nvSpPr>
          <p:cNvPr id="10" name="Text Placeholder 26">
            <a:extLst>
              <a:ext uri="{FF2B5EF4-FFF2-40B4-BE49-F238E27FC236}">
                <a16:creationId xmlns:a16="http://schemas.microsoft.com/office/drawing/2014/main" id="{4AA38E8C-A334-4183-8ABC-112B8517F487}"/>
              </a:ext>
            </a:extLst>
          </p:cNvPr>
          <p:cNvSpPr>
            <a:spLocks noGrp="1"/>
          </p:cNvSpPr>
          <p:nvPr>
            <p:ph type="body" sz="quarter" idx="12"/>
          </p:nvPr>
        </p:nvSpPr>
        <p:spPr>
          <a:xfrm>
            <a:off x="660399" y="1382091"/>
            <a:ext cx="5833165" cy="5134521"/>
          </a:xfrm>
          <a:prstGeom prst="rect">
            <a:avLst/>
          </a:prstGeom>
        </p:spPr>
        <p:txBody>
          <a:bodyPr/>
          <a:lstStyle>
            <a:lvl1pPr marL="342900" indent="-342900">
              <a:buClr>
                <a:srgbClr val="1C97A6"/>
              </a:buClr>
              <a:buFont typeface="Arial" panose="020B0604020202020204" pitchFamily="34" charset="0"/>
              <a:buChar char="•"/>
              <a:defRPr sz="2000">
                <a:latin typeface="Helvetica Neue" panose="02000503000000020004" pitchFamily="2" charset="0"/>
                <a:ea typeface="Helvetica Neue" panose="02000503000000020004" pitchFamily="2" charset="0"/>
                <a:cs typeface="Helvetica Neue" panose="02000503000000020004" pitchFamily="2" charset="0"/>
              </a:defRPr>
            </a:lvl1pPr>
            <a:lvl2pPr>
              <a:buClr>
                <a:schemeClr val="accent4"/>
              </a:buClr>
              <a:buFont typeface="Wingdings" panose="05000000000000000000" pitchFamily="2" charset="2"/>
              <a:buChar char="§"/>
              <a:defRPr sz="1800">
                <a:latin typeface="Helvetica Neue" panose="02000503000000020004" pitchFamily="2" charset="0"/>
                <a:ea typeface="Helvetica Neue" panose="02000503000000020004" pitchFamily="2" charset="0"/>
                <a:cs typeface="Helvetica Neue" panose="02000503000000020004" pitchFamily="2" charset="0"/>
              </a:defRPr>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a:r>
              <a:rPr lang="en-US"/>
              <a:t>Click to edit Master text styles</a:t>
            </a:r>
          </a:p>
          <a:p>
            <a:pPr lvl="1"/>
            <a:endParaRPr lang="en-US"/>
          </a:p>
          <a:p>
            <a:pPr lvl="0"/>
            <a:endParaRPr lang="en-US"/>
          </a:p>
        </p:txBody>
      </p:sp>
      <p:sp>
        <p:nvSpPr>
          <p:cNvPr id="11" name="Picture Placeholder 10">
            <a:extLst>
              <a:ext uri="{FF2B5EF4-FFF2-40B4-BE49-F238E27FC236}">
                <a16:creationId xmlns:a16="http://schemas.microsoft.com/office/drawing/2014/main" id="{566F72D6-AEEE-4CF3-8136-F6782F1E489E}"/>
              </a:ext>
            </a:extLst>
          </p:cNvPr>
          <p:cNvSpPr>
            <a:spLocks noGrp="1"/>
          </p:cNvSpPr>
          <p:nvPr>
            <p:ph type="pic" sz="quarter" idx="13"/>
          </p:nvPr>
        </p:nvSpPr>
        <p:spPr>
          <a:xfrm>
            <a:off x="7090227" y="322355"/>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459DADC7-BE21-4434-A6E4-BAF809005389}"/>
              </a:ext>
            </a:extLst>
          </p:cNvPr>
          <p:cNvSpPr>
            <a:spLocks noGrp="1"/>
          </p:cNvSpPr>
          <p:nvPr>
            <p:ph type="title" hasCustomPrompt="1"/>
          </p:nvPr>
        </p:nvSpPr>
        <p:spPr>
          <a:xfrm>
            <a:off x="660399" y="341387"/>
            <a:ext cx="8401713" cy="830997"/>
          </a:xfrm>
          <a:prstGeom prst="rect">
            <a:avLst/>
          </a:prstGeom>
        </p:spPr>
        <p:txBody>
          <a:bodyPr/>
          <a:lstStyle>
            <a:lvl1pP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3" name="Rectangle 2">
            <a:extLst>
              <a:ext uri="{FF2B5EF4-FFF2-40B4-BE49-F238E27FC236}">
                <a16:creationId xmlns:a16="http://schemas.microsoft.com/office/drawing/2014/main" id="{43535684-E946-D443-B144-9A98D0404CDB}"/>
              </a:ext>
            </a:extLst>
          </p:cNvPr>
          <p:cNvSpPr/>
          <p:nvPr/>
        </p:nvSpPr>
        <p:spPr>
          <a:xfrm>
            <a:off x="9367736" y="4941651"/>
            <a:ext cx="272375" cy="3112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8158BB4-89D6-5A49-BBCD-CD4F731CE890}"/>
              </a:ext>
            </a:extLst>
          </p:cNvPr>
          <p:cNvSpPr/>
          <p:nvPr/>
        </p:nvSpPr>
        <p:spPr>
          <a:xfrm>
            <a:off x="9717933" y="5255715"/>
            <a:ext cx="184826" cy="211229"/>
          </a:xfrm>
          <a:prstGeom prst="rect">
            <a:avLst/>
          </a:prstGeom>
          <a:solidFill>
            <a:srgbClr val="1C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432D58-E229-0E42-83BF-69C1B066F635}"/>
              </a:ext>
            </a:extLst>
          </p:cNvPr>
          <p:cNvSpPr/>
          <p:nvPr/>
        </p:nvSpPr>
        <p:spPr>
          <a:xfrm>
            <a:off x="8875278" y="739302"/>
            <a:ext cx="366003" cy="418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B9A585-4398-A14E-B4C5-F0FE6C6107F9}"/>
              </a:ext>
            </a:extLst>
          </p:cNvPr>
          <p:cNvSpPr/>
          <p:nvPr userDrawn="1"/>
        </p:nvSpPr>
        <p:spPr>
          <a:xfrm>
            <a:off x="9367736" y="4941651"/>
            <a:ext cx="272375" cy="3112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665687-EA68-BD4C-A360-E45D0657E29C}"/>
              </a:ext>
            </a:extLst>
          </p:cNvPr>
          <p:cNvSpPr/>
          <p:nvPr userDrawn="1"/>
        </p:nvSpPr>
        <p:spPr>
          <a:xfrm>
            <a:off x="9717933" y="5255715"/>
            <a:ext cx="184826" cy="2112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AC9697-4450-2C48-A59D-48198AA387E3}"/>
              </a:ext>
            </a:extLst>
          </p:cNvPr>
          <p:cNvSpPr/>
          <p:nvPr userDrawn="1"/>
        </p:nvSpPr>
        <p:spPr>
          <a:xfrm>
            <a:off x="8875278" y="739302"/>
            <a:ext cx="366003" cy="4182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803053"/>
      </p:ext>
    </p:extLst>
  </p:cSld>
  <p:clrMapOvr>
    <a:masterClrMapping/>
  </p:clrMapOvr>
  <p:extLst>
    <p:ext uri="{DCECCB84-F9BA-43D5-87BE-67443E8EF086}">
      <p15:sldGuideLst xmlns:p15="http://schemas.microsoft.com/office/powerpoint/2012/main">
        <p15:guide id="1" orient="horz" pos="504">
          <p15:clr>
            <a:srgbClr val="FBAE40"/>
          </p15:clr>
        </p15:guide>
        <p15:guide id="2" pos="3840">
          <p15:clr>
            <a:srgbClr val="FBAE40"/>
          </p15:clr>
        </p15:guide>
        <p15:guide id="3" orient="horz" pos="14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amp; Circle Imag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23AE48B-50E9-4BEA-B66A-B2D2B9CCFE9C}"/>
              </a:ext>
            </a:extLst>
          </p:cNvPr>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anchor="ctr">
            <a:noAutofit/>
          </a:bodyPr>
          <a:lstStyle>
            <a:lvl1pPr algn="ctr">
              <a:buNone/>
              <a:defRPr/>
            </a:lvl1pPr>
          </a:lstStyle>
          <a:p>
            <a:r>
              <a:rPr lang="en-US"/>
              <a:t>Click icon to add picture</a:t>
            </a:r>
          </a:p>
        </p:txBody>
      </p:sp>
      <p:sp>
        <p:nvSpPr>
          <p:cNvPr id="27" name="Text Placeholder 26">
            <a:extLst>
              <a:ext uri="{FF2B5EF4-FFF2-40B4-BE49-F238E27FC236}">
                <a16:creationId xmlns:a16="http://schemas.microsoft.com/office/drawing/2014/main" id="{282D3E62-6D1A-4E9D-BE54-2EED9BF429A4}"/>
              </a:ext>
            </a:extLst>
          </p:cNvPr>
          <p:cNvSpPr>
            <a:spLocks noGrp="1"/>
          </p:cNvSpPr>
          <p:nvPr>
            <p:ph type="body" sz="quarter" idx="12"/>
          </p:nvPr>
        </p:nvSpPr>
        <p:spPr>
          <a:xfrm>
            <a:off x="660400" y="2571676"/>
            <a:ext cx="5617570" cy="3560763"/>
          </a:xfrm>
          <a:prstGeom prst="rect">
            <a:avLst/>
          </a:prstGeom>
        </p:spPr>
        <p:txBody>
          <a:bodyPr/>
          <a:lstStyle>
            <a:lvl1pPr>
              <a:lnSpc>
                <a:spcPct val="150000"/>
              </a:lnSpc>
              <a:buClr>
                <a:srgbClr val="1C97A6"/>
              </a:buClr>
              <a:buFont typeface="Wingdings" panose="05000000000000000000" pitchFamily="2" charset="2"/>
              <a:buChar char="§"/>
              <a:defRPr sz="2000">
                <a:latin typeface="Helvetica Neue" panose="02000503000000020004" pitchFamily="2" charset="0"/>
                <a:ea typeface="Helvetica Neue" panose="02000503000000020004" pitchFamily="2" charset="0"/>
                <a:cs typeface="Helvetica Neue" panose="02000503000000020004" pitchFamily="2" charset="0"/>
              </a:defRPr>
            </a:lvl1pPr>
            <a:lvl2pPr>
              <a:buClr>
                <a:schemeClr val="accent4"/>
              </a:buClr>
              <a:buFont typeface="Wingdings" panose="05000000000000000000" pitchFamily="2" charset="2"/>
              <a:buChar char="§"/>
              <a:defRPr sz="2000">
                <a:latin typeface="Helvetica Neue" panose="02000503000000020004" pitchFamily="2" charset="0"/>
                <a:ea typeface="Helvetica Neue" panose="02000503000000020004" pitchFamily="2" charset="0"/>
                <a:cs typeface="Helvetica Neue" panose="02000503000000020004" pitchFamily="2" charset="0"/>
              </a:defRPr>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a:r>
              <a:rPr lang="en-US"/>
              <a:t>Click to edit Master text styles</a:t>
            </a:r>
          </a:p>
          <a:p>
            <a:pPr lvl="1"/>
            <a:endParaRPr lang="en-US"/>
          </a:p>
        </p:txBody>
      </p:sp>
      <p:sp>
        <p:nvSpPr>
          <p:cNvPr id="8" name="Title 1">
            <a:extLst>
              <a:ext uri="{FF2B5EF4-FFF2-40B4-BE49-F238E27FC236}">
                <a16:creationId xmlns:a16="http://schemas.microsoft.com/office/drawing/2014/main" id="{DEB8F0E5-B89F-48AD-87BD-534EA9463CD3}"/>
              </a:ext>
            </a:extLst>
          </p:cNvPr>
          <p:cNvSpPr>
            <a:spLocks noGrp="1"/>
          </p:cNvSpPr>
          <p:nvPr>
            <p:ph type="title" hasCustomPrompt="1"/>
          </p:nvPr>
        </p:nvSpPr>
        <p:spPr>
          <a:xfrm>
            <a:off x="660399" y="736973"/>
            <a:ext cx="4402919" cy="1361701"/>
          </a:xfrm>
          <a:prstGeom prst="rect">
            <a:avLst/>
          </a:prstGeom>
        </p:spPr>
        <p:txBody>
          <a:bodyPr/>
          <a:lstStyle>
            <a:lvl1pP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cxnSp>
        <p:nvCxnSpPr>
          <p:cNvPr id="12" name="Straight Connector 11">
            <a:extLst>
              <a:ext uri="{FF2B5EF4-FFF2-40B4-BE49-F238E27FC236}">
                <a16:creationId xmlns:a16="http://schemas.microsoft.com/office/drawing/2014/main" id="{E384CF5E-1E04-4048-84A7-11B7D0CC63C1}"/>
              </a:ext>
            </a:extLst>
          </p:cNvPr>
          <p:cNvCxnSpPr>
            <a:cxnSpLocks/>
          </p:cNvCxnSpPr>
          <p:nvPr/>
        </p:nvCxnSpPr>
        <p:spPr>
          <a:xfrm>
            <a:off x="780623" y="2290293"/>
            <a:ext cx="4282696" cy="0"/>
          </a:xfrm>
          <a:prstGeom prst="line">
            <a:avLst/>
          </a:prstGeom>
          <a:ln>
            <a:solidFill>
              <a:schemeClr val="bg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C488DC7C-98BC-8C40-A982-63956D3B7607}"/>
              </a:ext>
            </a:extLst>
          </p:cNvPr>
          <p:cNvCxnSpPr>
            <a:cxnSpLocks/>
          </p:cNvCxnSpPr>
          <p:nvPr/>
        </p:nvCxnSpPr>
        <p:spPr>
          <a:xfrm>
            <a:off x="780623" y="2290293"/>
            <a:ext cx="4282696" cy="0"/>
          </a:xfrm>
          <a:prstGeom prst="line">
            <a:avLst/>
          </a:prstGeom>
          <a:ln>
            <a:solidFill>
              <a:schemeClr val="bg2"/>
            </a:solidFill>
          </a:ln>
        </p:spPr>
        <p:style>
          <a:lnRef idx="1">
            <a:schemeClr val="accent2"/>
          </a:lnRef>
          <a:fillRef idx="0">
            <a:schemeClr val="accent2"/>
          </a:fillRef>
          <a:effectRef idx="0">
            <a:schemeClr val="accent2"/>
          </a:effectRef>
          <a:fontRef idx="minor">
            <a:schemeClr val="tx1"/>
          </a:fontRef>
        </p:style>
      </p:cxnSp>
      <p:grpSp>
        <p:nvGrpSpPr>
          <p:cNvPr id="7" name="Group 6">
            <a:extLst>
              <a:ext uri="{FF2B5EF4-FFF2-40B4-BE49-F238E27FC236}">
                <a16:creationId xmlns:a16="http://schemas.microsoft.com/office/drawing/2014/main" id="{3EF17B77-2C89-5949-8167-6E8337C8B74E}"/>
              </a:ext>
            </a:extLst>
          </p:cNvPr>
          <p:cNvGrpSpPr/>
          <p:nvPr/>
        </p:nvGrpSpPr>
        <p:grpSpPr>
          <a:xfrm rot="10800000">
            <a:off x="9763317" y="0"/>
            <a:ext cx="2507528" cy="1486267"/>
            <a:chOff x="-119695" y="4492469"/>
            <a:chExt cx="3794021" cy="2248799"/>
          </a:xfrm>
        </p:grpSpPr>
        <p:sp>
          <p:nvSpPr>
            <p:cNvPr id="10" name="Diagonal Stripe 9">
              <a:extLst>
                <a:ext uri="{FF2B5EF4-FFF2-40B4-BE49-F238E27FC236}">
                  <a16:creationId xmlns:a16="http://schemas.microsoft.com/office/drawing/2014/main" id="{EAED0618-75D8-B94A-8C2F-F7D85FB97303}"/>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11" name="Straight Connector 10">
              <a:extLst>
                <a:ext uri="{FF2B5EF4-FFF2-40B4-BE49-F238E27FC236}">
                  <a16:creationId xmlns:a16="http://schemas.microsoft.com/office/drawing/2014/main" id="{D048A5EA-DB61-E341-A82C-F38EC6C61DC8}"/>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Parallelogram 12">
              <a:extLst>
                <a:ext uri="{FF2B5EF4-FFF2-40B4-BE49-F238E27FC236}">
                  <a16:creationId xmlns:a16="http://schemas.microsoft.com/office/drawing/2014/main" id="{2DA6DCDF-E8EF-0844-B17C-BDD71830501C}"/>
                </a:ext>
              </a:extLst>
            </p:cNvPr>
            <p:cNvSpPr/>
            <p:nvPr/>
          </p:nvSpPr>
          <p:spPr>
            <a:xfrm rot="12978838" flipH="1">
              <a:off x="-119695" y="5840491"/>
              <a:ext cx="860141" cy="138353"/>
            </a:xfrm>
            <a:prstGeom prst="parallelogram">
              <a:avLst>
                <a:gd name="adj" fmla="val 72003"/>
              </a:avLst>
            </a:prstGeom>
            <a:solidFill>
              <a:srgbClr val="1C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arallelogram 13">
              <a:extLst>
                <a:ext uri="{FF2B5EF4-FFF2-40B4-BE49-F238E27FC236}">
                  <a16:creationId xmlns:a16="http://schemas.microsoft.com/office/drawing/2014/main" id="{48281207-A968-1240-A651-34171882DF82}"/>
                </a:ext>
              </a:extLst>
            </p:cNvPr>
            <p:cNvSpPr/>
            <p:nvPr/>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cxnSp>
        <p:nvCxnSpPr>
          <p:cNvPr id="15" name="Straight Connector 14">
            <a:extLst>
              <a:ext uri="{FF2B5EF4-FFF2-40B4-BE49-F238E27FC236}">
                <a16:creationId xmlns:a16="http://schemas.microsoft.com/office/drawing/2014/main" id="{75F4F6F8-3427-CB45-AD10-5B8B5F88469D}"/>
              </a:ext>
            </a:extLst>
          </p:cNvPr>
          <p:cNvCxnSpPr>
            <a:cxnSpLocks/>
          </p:cNvCxnSpPr>
          <p:nvPr userDrawn="1"/>
        </p:nvCxnSpPr>
        <p:spPr>
          <a:xfrm>
            <a:off x="780623" y="2290293"/>
            <a:ext cx="4282696" cy="0"/>
          </a:xfrm>
          <a:prstGeom prst="line">
            <a:avLst/>
          </a:prstGeom>
          <a:ln>
            <a:solidFill>
              <a:schemeClr val="bg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6233802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ader &amp; Tex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3CD802-D0A0-4EAC-8222-78FFDDD76A75}"/>
              </a:ext>
            </a:extLst>
          </p:cNvPr>
          <p:cNvSpPr>
            <a:spLocks noGrp="1"/>
          </p:cNvSpPr>
          <p:nvPr>
            <p:ph sz="quarter" idx="10"/>
          </p:nvPr>
        </p:nvSpPr>
        <p:spPr>
          <a:xfrm>
            <a:off x="838200" y="1579362"/>
            <a:ext cx="10515600" cy="4643638"/>
          </a:xfrm>
          <a:prstGeom prst="rect">
            <a:avLst/>
          </a:prstGeom>
        </p:spPr>
        <p:txBody>
          <a:bodyPr/>
          <a:lstStyle>
            <a:lvl1pPr>
              <a:buClr>
                <a:srgbClr val="1C97A6"/>
              </a:buClr>
              <a:buFont typeface="Wingdings" pitchFamily="2" charset="2"/>
              <a:buChar char="§"/>
              <a:defRPr sz="2200">
                <a:latin typeface="Helvetica Neue" panose="02000503000000020004" pitchFamily="2" charset="0"/>
                <a:ea typeface="Helvetica Neue" panose="02000503000000020004" pitchFamily="2" charset="0"/>
                <a:cs typeface="Helvetica Neue" panose="02000503000000020004" pitchFamily="2" charset="0"/>
              </a:defRPr>
            </a:lvl1pPr>
            <a:lvl2pPr>
              <a:buClr>
                <a:srgbClr val="1C97A6"/>
              </a:buClr>
              <a:buFont typeface="Wingdings" pitchFamily="2" charset="2"/>
              <a:buChar char="§"/>
              <a:defRPr sz="1800">
                <a:latin typeface="Helvetica Neue" panose="02000503000000020004" pitchFamily="2" charset="0"/>
                <a:ea typeface="Helvetica Neue" panose="02000503000000020004" pitchFamily="2" charset="0"/>
                <a:cs typeface="Helvetica Neue" panose="02000503000000020004" pitchFamily="2" charset="0"/>
              </a:defRPr>
            </a:lvl2pPr>
            <a:lvl3pPr>
              <a:buClr>
                <a:srgbClr val="1C97A6"/>
              </a:buClr>
              <a:buFont typeface="Wingdings" pitchFamily="2" charset="2"/>
              <a:buChar char="§"/>
              <a:defRPr sz="1500">
                <a:latin typeface="Helvetica Neue" panose="02000503000000020004" pitchFamily="2" charset="0"/>
                <a:ea typeface="Helvetica Neue" panose="02000503000000020004" pitchFamily="2" charset="0"/>
                <a:cs typeface="Helvetica Neue" panose="02000503000000020004" pitchFamily="2" charset="0"/>
              </a:defRPr>
            </a:lvl3pPr>
            <a:lvl4pPr>
              <a:buClr>
                <a:srgbClr val="1C97A6"/>
              </a:buClr>
              <a:buFont typeface="Wingdings" pitchFamily="2" charset="2"/>
              <a:buChar char="§"/>
              <a:defRPr>
                <a:latin typeface="Helvetica Neue" panose="02000503000000020004" pitchFamily="2" charset="0"/>
                <a:ea typeface="Helvetica Neue" panose="02000503000000020004" pitchFamily="2" charset="0"/>
                <a:cs typeface="Helvetica Neue" panose="02000503000000020004" pitchFamily="2" charset="0"/>
              </a:defRPr>
            </a:lvl4pPr>
            <a:lvl5pPr>
              <a:buClr>
                <a:srgbClr val="1C97A6"/>
              </a:buClr>
              <a:buFont typeface="Wingdings" pitchFamily="2" charset="2"/>
              <a:buChar cha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7BCB8BF-DA17-4856-91E9-77C601F2B139}"/>
              </a:ext>
            </a:extLst>
          </p:cNvPr>
          <p:cNvSpPr>
            <a:spLocks noGrp="1"/>
          </p:cNvSpPr>
          <p:nvPr>
            <p:ph type="title" hasCustomPrompt="1"/>
          </p:nvPr>
        </p:nvSpPr>
        <p:spPr>
          <a:xfrm>
            <a:off x="838200" y="635000"/>
            <a:ext cx="10515600" cy="700115"/>
          </a:xfrm>
          <a:prstGeom prst="rect">
            <a:avLst/>
          </a:prstGeom>
        </p:spPr>
        <p:txBody>
          <a:bodyPr anchor="ct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3" name="TextBox 2">
            <a:extLst>
              <a:ext uri="{FF2B5EF4-FFF2-40B4-BE49-F238E27FC236}">
                <a16:creationId xmlns:a16="http://schemas.microsoft.com/office/drawing/2014/main" id="{745F54BF-0099-714C-9197-956EA9EF2D8C}"/>
              </a:ext>
            </a:extLst>
          </p:cNvPr>
          <p:cNvSpPr txBox="1"/>
          <p:nvPr/>
        </p:nvSpPr>
        <p:spPr>
          <a:xfrm>
            <a:off x="2388358" y="40943"/>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9B9C118B-D4A4-9449-AF26-F37FB1770A8C}"/>
              </a:ext>
            </a:extLst>
          </p:cNvPr>
          <p:cNvSpPr txBox="1"/>
          <p:nvPr/>
        </p:nvSpPr>
        <p:spPr>
          <a:xfrm>
            <a:off x="2388358" y="40943"/>
            <a:ext cx="184731" cy="369332"/>
          </a:xfrm>
          <a:prstGeom prst="rect">
            <a:avLst/>
          </a:prstGeom>
          <a:noFill/>
        </p:spPr>
        <p:txBody>
          <a:bodyPr wrap="none" rtlCol="0">
            <a:spAutoFit/>
          </a:bodyPr>
          <a:lstStyle/>
          <a:p>
            <a:endParaRPr lang="en-US"/>
          </a:p>
        </p:txBody>
      </p:sp>
      <p:grpSp>
        <p:nvGrpSpPr>
          <p:cNvPr id="12" name="Group 11">
            <a:extLst>
              <a:ext uri="{FF2B5EF4-FFF2-40B4-BE49-F238E27FC236}">
                <a16:creationId xmlns:a16="http://schemas.microsoft.com/office/drawing/2014/main" id="{E7727DE7-5280-BA48-9B1C-F3DB57A289E9}"/>
              </a:ext>
            </a:extLst>
          </p:cNvPr>
          <p:cNvGrpSpPr/>
          <p:nvPr userDrawn="1"/>
        </p:nvGrpSpPr>
        <p:grpSpPr>
          <a:xfrm>
            <a:off x="-84150" y="5259182"/>
            <a:ext cx="2506505" cy="1486267"/>
            <a:chOff x="-118147" y="4492469"/>
            <a:chExt cx="3792473" cy="2248799"/>
          </a:xfrm>
        </p:grpSpPr>
        <p:sp>
          <p:nvSpPr>
            <p:cNvPr id="8" name="Diagonal Stripe 7">
              <a:extLst>
                <a:ext uri="{FF2B5EF4-FFF2-40B4-BE49-F238E27FC236}">
                  <a16:creationId xmlns:a16="http://schemas.microsoft.com/office/drawing/2014/main" id="{6F3D87D7-2BC0-E043-834A-ADF1B61533C7}"/>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9" name="Straight Connector 8">
              <a:extLst>
                <a:ext uri="{FF2B5EF4-FFF2-40B4-BE49-F238E27FC236}">
                  <a16:creationId xmlns:a16="http://schemas.microsoft.com/office/drawing/2014/main" id="{90375087-6880-5E40-A97A-B460C80A7816}"/>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80B2672A-F22C-7147-9B8B-65CED4CB6B58}"/>
                </a:ext>
              </a:extLst>
            </p:cNvPr>
            <p:cNvSpPr/>
            <p:nvPr/>
          </p:nvSpPr>
          <p:spPr>
            <a:xfrm rot="12978838" flipH="1">
              <a:off x="-118147" y="5835770"/>
              <a:ext cx="860142" cy="143582"/>
            </a:xfrm>
            <a:prstGeom prst="parallelogram">
              <a:avLst>
                <a:gd name="adj" fmla="val 72003"/>
              </a:avLst>
            </a:prstGeom>
            <a:solidFill>
              <a:srgbClr val="1C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arallelogram 10">
              <a:extLst>
                <a:ext uri="{FF2B5EF4-FFF2-40B4-BE49-F238E27FC236}">
                  <a16:creationId xmlns:a16="http://schemas.microsoft.com/office/drawing/2014/main" id="{A3EB1AA9-0EBD-6349-AEF9-D4C99DBAB46C}"/>
                </a:ext>
              </a:extLst>
            </p:cNvPr>
            <p:cNvSpPr/>
            <p:nvPr/>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sp>
        <p:nvSpPr>
          <p:cNvPr id="13" name="TextBox 12">
            <a:extLst>
              <a:ext uri="{FF2B5EF4-FFF2-40B4-BE49-F238E27FC236}">
                <a16:creationId xmlns:a16="http://schemas.microsoft.com/office/drawing/2014/main" id="{9B81C564-7FAA-1848-8C9B-9AEF9D4AABA1}"/>
              </a:ext>
            </a:extLst>
          </p:cNvPr>
          <p:cNvSpPr txBox="1"/>
          <p:nvPr userDrawn="1"/>
        </p:nvSpPr>
        <p:spPr>
          <a:xfrm>
            <a:off x="2388358" y="4094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41819959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783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Headlin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423831-CA08-4648-8288-430AF8B86760}"/>
              </a:ext>
            </a:extLst>
          </p:cNvPr>
          <p:cNvSpPr>
            <a:spLocks noGrp="1"/>
          </p:cNvSpPr>
          <p:nvPr>
            <p:ph type="title" hasCustomPrompt="1"/>
          </p:nvPr>
        </p:nvSpPr>
        <p:spPr>
          <a:xfrm>
            <a:off x="749300" y="112075"/>
            <a:ext cx="10693400" cy="669804"/>
          </a:xfrm>
          <a:prstGeom prst="rect">
            <a:avLst/>
          </a:prstGeom>
        </p:spPr>
        <p:txBody>
          <a:bodyP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Tree>
    <p:extLst>
      <p:ext uri="{BB962C8B-B14F-4D97-AF65-F5344CB8AC3E}">
        <p14:creationId xmlns:p14="http://schemas.microsoft.com/office/powerpoint/2010/main" val="4171430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Columns w/Image">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hasCustomPrompt="1"/>
          </p:nvPr>
        </p:nvSpPr>
        <p:spPr>
          <a:xfrm>
            <a:off x="647700" y="2057818"/>
            <a:ext cx="5080000" cy="438150"/>
          </a:xfrm>
          <a:prstGeom prst="rect">
            <a:avLst/>
          </a:prstGeom>
        </p:spPr>
        <p:txBody>
          <a:bodyPr/>
          <a:lstStyle>
            <a:lvl1pPr>
              <a:buNone/>
              <a:defRPr lang="en-US" sz="24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73522"/>
            <a:ext cx="5067300" cy="3859800"/>
          </a:xfrm>
          <a:prstGeom prst="rect">
            <a:avLst/>
          </a:prstGeom>
        </p:spPr>
        <p:txBody>
          <a:bodyPr/>
          <a:lstStyle>
            <a:lvl1pPr>
              <a:buClr>
                <a:srgbClr val="1C97A6"/>
              </a:buClr>
              <a:buFont typeface="Wingdings" panose="05000000000000000000" pitchFamily="2" charset="2"/>
              <a:buChar char="§"/>
              <a:defRPr lang="en-US" sz="20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Click to edit Master text styles</a:t>
            </a:r>
          </a:p>
          <a:p>
            <a:pPr lvl="1"/>
            <a:endParaRPr lang="en-US"/>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hasCustomPrompt="1"/>
          </p:nvPr>
        </p:nvSpPr>
        <p:spPr>
          <a:xfrm>
            <a:off x="6451600" y="2061363"/>
            <a:ext cx="5080000" cy="438150"/>
          </a:xfrm>
          <a:prstGeom prst="rect">
            <a:avLst/>
          </a:prstGeom>
        </p:spPr>
        <p:txBody>
          <a:bodyPr/>
          <a:lstStyle>
            <a:lvl1pPr>
              <a:buNone/>
              <a:defRPr lang="en-US" sz="24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6464300" y="2677067"/>
            <a:ext cx="5067300" cy="3568252"/>
          </a:xfrm>
          <a:prstGeom prst="rect">
            <a:avLst/>
          </a:prstGeom>
        </p:spPr>
        <p:txBody>
          <a:bodyPr/>
          <a:lstStyle>
            <a:lvl1pPr>
              <a:buClr>
                <a:srgbClr val="1C97A6"/>
              </a:buClr>
              <a:buFont typeface="Wingdings" panose="05000000000000000000" pitchFamily="2" charset="2"/>
              <a:buChar char="§"/>
              <a:defRPr lang="en-US" sz="20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a:defRPr>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Click to edit Master text styles</a:t>
            </a:r>
          </a:p>
          <a:p>
            <a:pPr lvl="1"/>
            <a:endParaRPr lang="en-US"/>
          </a:p>
        </p:txBody>
      </p:sp>
      <p:sp>
        <p:nvSpPr>
          <p:cNvPr id="13" name="Picture Placeholder 12">
            <a:extLst>
              <a:ext uri="{FF2B5EF4-FFF2-40B4-BE49-F238E27FC236}">
                <a16:creationId xmlns:a16="http://schemas.microsoft.com/office/drawing/2014/main" id="{357B52D4-8D50-4E16-B60E-688B084764F2}"/>
              </a:ext>
            </a:extLst>
          </p:cNvPr>
          <p:cNvSpPr>
            <a:spLocks noGrp="1"/>
          </p:cNvSpPr>
          <p:nvPr>
            <p:ph type="pic" sz="quarter" idx="17"/>
          </p:nvPr>
        </p:nvSpPr>
        <p:spPr>
          <a:xfrm>
            <a:off x="9261647" y="0"/>
            <a:ext cx="2930353" cy="1559882"/>
          </a:xfrm>
          <a:custGeom>
            <a:avLst/>
            <a:gdLst>
              <a:gd name="connsiteX0" fmla="*/ 562125 w 2930353"/>
              <a:gd name="connsiteY0" fmla="*/ 435632 h 1559882"/>
              <a:gd name="connsiteX1" fmla="*/ 1124250 w 2930353"/>
              <a:gd name="connsiteY1" fmla="*/ 997757 h 1559882"/>
              <a:gd name="connsiteX2" fmla="*/ 562125 w 2930353"/>
              <a:gd name="connsiteY2" fmla="*/ 1559882 h 1559882"/>
              <a:gd name="connsiteX3" fmla="*/ 0 w 2930353"/>
              <a:gd name="connsiteY3" fmla="*/ 997757 h 1559882"/>
              <a:gd name="connsiteX4" fmla="*/ 562125 w 2930353"/>
              <a:gd name="connsiteY4" fmla="*/ 435632 h 1559882"/>
              <a:gd name="connsiteX5" fmla="*/ 1475035 w 2930353"/>
              <a:gd name="connsiteY5" fmla="*/ 0 h 1559882"/>
              <a:gd name="connsiteX6" fmla="*/ 2930353 w 2930353"/>
              <a:gd name="connsiteY6" fmla="*/ 0 h 1559882"/>
              <a:gd name="connsiteX7" fmla="*/ 2930353 w 2930353"/>
              <a:gd name="connsiteY7" fmla="*/ 1239091 h 1559882"/>
              <a:gd name="connsiteX8" fmla="*/ 2822571 w 2930353"/>
              <a:gd name="connsiteY8" fmla="*/ 1328020 h 1559882"/>
              <a:gd name="connsiteX9" fmla="*/ 2282653 w 2930353"/>
              <a:gd name="connsiteY9" fmla="*/ 1492942 h 1559882"/>
              <a:gd name="connsiteX10" fmla="*/ 1316979 w 2930353"/>
              <a:gd name="connsiteY10" fmla="*/ 527268 h 1559882"/>
              <a:gd name="connsiteX11" fmla="*/ 1392867 w 2930353"/>
              <a:gd name="connsiteY11" fmla="*/ 151384 h 15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353" h="1559882">
                <a:moveTo>
                  <a:pt x="562125" y="435632"/>
                </a:moveTo>
                <a:cubicBezTo>
                  <a:pt x="872578" y="435632"/>
                  <a:pt x="1124250" y="687304"/>
                  <a:pt x="1124250" y="997757"/>
                </a:cubicBezTo>
                <a:cubicBezTo>
                  <a:pt x="1124250" y="1308210"/>
                  <a:pt x="872578" y="1559882"/>
                  <a:pt x="562125" y="1559882"/>
                </a:cubicBezTo>
                <a:cubicBezTo>
                  <a:pt x="251672" y="1559882"/>
                  <a:pt x="0" y="1308210"/>
                  <a:pt x="0" y="997757"/>
                </a:cubicBezTo>
                <a:cubicBezTo>
                  <a:pt x="0" y="687304"/>
                  <a:pt x="251672" y="435632"/>
                  <a:pt x="562125" y="435632"/>
                </a:cubicBezTo>
                <a:close/>
                <a:moveTo>
                  <a:pt x="1475035" y="0"/>
                </a:moveTo>
                <a:lnTo>
                  <a:pt x="2930353" y="0"/>
                </a:lnTo>
                <a:lnTo>
                  <a:pt x="2930353" y="1239091"/>
                </a:lnTo>
                <a:lnTo>
                  <a:pt x="2822571" y="1328020"/>
                </a:lnTo>
                <a:cubicBezTo>
                  <a:pt x="2668448" y="1432143"/>
                  <a:pt x="2482651" y="1492942"/>
                  <a:pt x="2282653" y="1492942"/>
                </a:cubicBezTo>
                <a:cubicBezTo>
                  <a:pt x="1749326" y="1492942"/>
                  <a:pt x="1316979" y="1060595"/>
                  <a:pt x="1316979" y="527268"/>
                </a:cubicBezTo>
                <a:cubicBezTo>
                  <a:pt x="1316979" y="393936"/>
                  <a:pt x="1344001" y="266916"/>
                  <a:pt x="1392867" y="151384"/>
                </a:cubicBezTo>
                <a:close/>
              </a:path>
            </a:pathLst>
          </a:custGeom>
        </p:spPr>
        <p:txBody>
          <a:bodyPr wrap="square" anchor="ctr">
            <a:noAutofit/>
          </a:bodyPr>
          <a:lstStyle>
            <a:lvl1pPr algn="ctr">
              <a:buNone/>
              <a:defRPr/>
            </a:lvl1pPr>
          </a:lstStyle>
          <a:p>
            <a:r>
              <a:rPr lang="en-US"/>
              <a:t>Click icon to add picture</a:t>
            </a:r>
          </a:p>
        </p:txBody>
      </p:sp>
      <p:sp>
        <p:nvSpPr>
          <p:cNvPr id="11" name="Title 1">
            <a:extLst>
              <a:ext uri="{FF2B5EF4-FFF2-40B4-BE49-F238E27FC236}">
                <a16:creationId xmlns:a16="http://schemas.microsoft.com/office/drawing/2014/main" id="{92F03355-C197-48C4-A4DF-B41338483356}"/>
              </a:ext>
            </a:extLst>
          </p:cNvPr>
          <p:cNvSpPr>
            <a:spLocks noGrp="1"/>
          </p:cNvSpPr>
          <p:nvPr>
            <p:ph type="title" hasCustomPrompt="1"/>
          </p:nvPr>
        </p:nvSpPr>
        <p:spPr>
          <a:xfrm>
            <a:off x="660400" y="805213"/>
            <a:ext cx="7705678" cy="830997"/>
          </a:xfrm>
          <a:prstGeom prst="rect">
            <a:avLst/>
          </a:prstGeom>
        </p:spPr>
        <p:txBody>
          <a:bodyPr/>
          <a:lstStyle>
            <a:lvl1pP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Tree>
    <p:extLst>
      <p:ext uri="{BB962C8B-B14F-4D97-AF65-F5344CB8AC3E}">
        <p14:creationId xmlns:p14="http://schemas.microsoft.com/office/powerpoint/2010/main" val="1510324181"/>
      </p:ext>
    </p:extLst>
  </p:cSld>
  <p:clrMapOvr>
    <a:masterClrMapping/>
  </p:clrMapOvr>
  <p:extLst>
    <p:ext uri="{DCECCB84-F9BA-43D5-87BE-67443E8EF086}">
      <p15:sldGuideLst xmlns:p15="http://schemas.microsoft.com/office/powerpoint/2012/main">
        <p15:guide id="1" orient="horz" pos="1272">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s w/Image">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hasCustomPrompt="1"/>
          </p:nvPr>
        </p:nvSpPr>
        <p:spPr>
          <a:xfrm>
            <a:off x="660400" y="1756309"/>
            <a:ext cx="3474720" cy="438150"/>
          </a:xfrm>
          <a:prstGeom prst="rect">
            <a:avLst/>
          </a:prstGeom>
        </p:spPr>
        <p:txBody>
          <a:bodyPr/>
          <a:lstStyle>
            <a:lvl1pPr>
              <a:buNone/>
              <a:defRPr lang="en-US" sz="24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383290"/>
            <a:ext cx="3474720" cy="3802424"/>
          </a:xfrm>
          <a:prstGeom prst="rect">
            <a:avLst/>
          </a:prstGeom>
        </p:spPr>
        <p:txBody>
          <a:bodyPr/>
          <a:lstStyle>
            <a:lvl1pPr>
              <a:buClr>
                <a:srgbClr val="1C97A6"/>
              </a:buClr>
              <a:buFont typeface="Wingdings" panose="05000000000000000000" pitchFamily="2" charset="2"/>
              <a:buChar char="§"/>
              <a:defRPr lang="en-US" sz="20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266700" indent="0">
              <a:buNone/>
              <a:defRPr>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Click to edit Master text styles</a:t>
            </a:r>
          </a:p>
          <a:p>
            <a:pPr lvl="1"/>
            <a:endParaRPr lang="en-US"/>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hasCustomPrompt="1"/>
          </p:nvPr>
        </p:nvSpPr>
        <p:spPr>
          <a:xfrm>
            <a:off x="8044180" y="1771131"/>
            <a:ext cx="3474720" cy="438150"/>
          </a:xfrm>
          <a:prstGeom prst="rect">
            <a:avLst/>
          </a:prstGeom>
        </p:spPr>
        <p:txBody>
          <a:bodyPr/>
          <a:lstStyle>
            <a:lvl1pPr>
              <a:buNone/>
              <a:defRPr lang="en-US" sz="24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8056880" y="2386835"/>
            <a:ext cx="3474720" cy="3798879"/>
          </a:xfrm>
          <a:prstGeom prst="rect">
            <a:avLst/>
          </a:prstGeom>
        </p:spPr>
        <p:txBody>
          <a:bodyPr/>
          <a:lstStyle>
            <a:lvl1pPr>
              <a:buClr>
                <a:srgbClr val="1C97A6"/>
              </a:buClr>
              <a:buFont typeface="Wingdings" panose="05000000000000000000" pitchFamily="2" charset="2"/>
              <a:buChar char="§"/>
              <a:defRPr lang="en-US" sz="20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1" name="Text Placeholder 27">
            <a:extLst>
              <a:ext uri="{FF2B5EF4-FFF2-40B4-BE49-F238E27FC236}">
                <a16:creationId xmlns:a16="http://schemas.microsoft.com/office/drawing/2014/main" id="{4FDB27CA-009D-4863-B119-0EC36837148A}"/>
              </a:ext>
            </a:extLst>
          </p:cNvPr>
          <p:cNvSpPr>
            <a:spLocks noGrp="1"/>
          </p:cNvSpPr>
          <p:nvPr>
            <p:ph type="body" sz="quarter" idx="17" hasCustomPrompt="1"/>
          </p:nvPr>
        </p:nvSpPr>
        <p:spPr>
          <a:xfrm>
            <a:off x="4352290" y="1767586"/>
            <a:ext cx="3474720" cy="438150"/>
          </a:xfrm>
          <a:prstGeom prst="rect">
            <a:avLst/>
          </a:prstGeom>
        </p:spPr>
        <p:txBody>
          <a:bodyPr/>
          <a:lstStyle>
            <a:lvl1pPr>
              <a:buNone/>
              <a:defRPr lang="en-US" sz="24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12" name="Text Placeholder 25">
            <a:extLst>
              <a:ext uri="{FF2B5EF4-FFF2-40B4-BE49-F238E27FC236}">
                <a16:creationId xmlns:a16="http://schemas.microsoft.com/office/drawing/2014/main" id="{FD03E3EF-D812-4B98-959B-6800BBE59D1C}"/>
              </a:ext>
            </a:extLst>
          </p:cNvPr>
          <p:cNvSpPr>
            <a:spLocks noGrp="1"/>
          </p:cNvSpPr>
          <p:nvPr>
            <p:ph type="body" sz="quarter" idx="18"/>
          </p:nvPr>
        </p:nvSpPr>
        <p:spPr>
          <a:xfrm>
            <a:off x="4364990" y="2383290"/>
            <a:ext cx="3474720" cy="3802424"/>
          </a:xfrm>
          <a:prstGeom prst="rect">
            <a:avLst/>
          </a:prstGeom>
        </p:spPr>
        <p:txBody>
          <a:bodyPr/>
          <a:lstStyle>
            <a:lvl1pPr>
              <a:buClr>
                <a:srgbClr val="1C97A6"/>
              </a:buClr>
              <a:buFont typeface="Wingdings" panose="05000000000000000000" pitchFamily="2" charset="2"/>
              <a:buChar char="§"/>
              <a:defRPr lang="en-US" sz="20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3" name="Title 1">
            <a:extLst>
              <a:ext uri="{FF2B5EF4-FFF2-40B4-BE49-F238E27FC236}">
                <a16:creationId xmlns:a16="http://schemas.microsoft.com/office/drawing/2014/main" id="{91D9F6BE-FB0B-42EE-8F02-95F5CC039B06}"/>
              </a:ext>
            </a:extLst>
          </p:cNvPr>
          <p:cNvSpPr>
            <a:spLocks noGrp="1"/>
          </p:cNvSpPr>
          <p:nvPr>
            <p:ph type="title" hasCustomPrompt="1"/>
          </p:nvPr>
        </p:nvSpPr>
        <p:spPr>
          <a:xfrm>
            <a:off x="660400" y="523866"/>
            <a:ext cx="7396480" cy="830997"/>
          </a:xfrm>
          <a:prstGeom prst="rect">
            <a:avLst/>
          </a:prstGeom>
        </p:spPr>
        <p:txBody>
          <a:bodyPr/>
          <a:lstStyle>
            <a:lvl1pP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16" name="Picture Placeholder 15">
            <a:extLst>
              <a:ext uri="{FF2B5EF4-FFF2-40B4-BE49-F238E27FC236}">
                <a16:creationId xmlns:a16="http://schemas.microsoft.com/office/drawing/2014/main" id="{C67FFA0E-8AAA-4DEB-B97E-31969F57927D}"/>
              </a:ext>
            </a:extLst>
          </p:cNvPr>
          <p:cNvSpPr>
            <a:spLocks noGrp="1"/>
          </p:cNvSpPr>
          <p:nvPr>
            <p:ph type="pic" sz="quarter" idx="20"/>
          </p:nvPr>
        </p:nvSpPr>
        <p:spPr>
          <a:xfrm>
            <a:off x="9393238" y="2"/>
            <a:ext cx="2798762" cy="1354861"/>
          </a:xfrm>
          <a:custGeom>
            <a:avLst/>
            <a:gdLst>
              <a:gd name="connsiteX0" fmla="*/ 316595 w 2798762"/>
              <a:gd name="connsiteY0" fmla="*/ 88390 h 1354861"/>
              <a:gd name="connsiteX1" fmla="*/ 1152465 w 2798762"/>
              <a:gd name="connsiteY1" fmla="*/ 88390 h 1354861"/>
              <a:gd name="connsiteX2" fmla="*/ 1469083 w 2798762"/>
              <a:gd name="connsiteY2" fmla="*/ 721626 h 1354861"/>
              <a:gd name="connsiteX3" fmla="*/ 1152465 w 2798762"/>
              <a:gd name="connsiteY3" fmla="*/ 1354861 h 1354861"/>
              <a:gd name="connsiteX4" fmla="*/ 316595 w 2798762"/>
              <a:gd name="connsiteY4" fmla="*/ 1354861 h 1354861"/>
              <a:gd name="connsiteX5" fmla="*/ 0 w 2798762"/>
              <a:gd name="connsiteY5" fmla="*/ 721672 h 1354861"/>
              <a:gd name="connsiteX6" fmla="*/ 0 w 2798762"/>
              <a:gd name="connsiteY6" fmla="*/ 721580 h 1354861"/>
              <a:gd name="connsiteX7" fmla="*/ 1250372 w 2798762"/>
              <a:gd name="connsiteY7" fmla="*/ 0 h 1354861"/>
              <a:gd name="connsiteX8" fmla="*/ 2798762 w 2798762"/>
              <a:gd name="connsiteY8" fmla="*/ 0 h 1354861"/>
              <a:gd name="connsiteX9" fmla="*/ 2798762 w 2798762"/>
              <a:gd name="connsiteY9" fmla="*/ 505978 h 1354861"/>
              <a:gd name="connsiteX10" fmla="*/ 2719777 w 2798762"/>
              <a:gd name="connsiteY10" fmla="*/ 663948 h 1354861"/>
              <a:gd name="connsiteX11" fmla="*/ 1582346 w 2798762"/>
              <a:gd name="connsiteY11" fmla="*/ 663948 h 13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762" h="1354861">
                <a:moveTo>
                  <a:pt x="316595" y="88390"/>
                </a:moveTo>
                <a:lnTo>
                  <a:pt x="1152465" y="88390"/>
                </a:lnTo>
                <a:lnTo>
                  <a:pt x="1469083" y="721626"/>
                </a:lnTo>
                <a:lnTo>
                  <a:pt x="1152465" y="1354861"/>
                </a:lnTo>
                <a:lnTo>
                  <a:pt x="316595" y="1354861"/>
                </a:lnTo>
                <a:lnTo>
                  <a:pt x="0" y="721672"/>
                </a:lnTo>
                <a:lnTo>
                  <a:pt x="0" y="721580"/>
                </a:lnTo>
                <a:close/>
                <a:moveTo>
                  <a:pt x="1250372" y="0"/>
                </a:moveTo>
                <a:lnTo>
                  <a:pt x="2798762" y="0"/>
                </a:lnTo>
                <a:lnTo>
                  <a:pt x="2798762" y="505978"/>
                </a:lnTo>
                <a:lnTo>
                  <a:pt x="2719777" y="663948"/>
                </a:lnTo>
                <a:lnTo>
                  <a:pt x="1582346" y="663948"/>
                </a:lnTo>
                <a:close/>
              </a:path>
            </a:pathLst>
          </a:custGeom>
        </p:spPr>
        <p:txBody>
          <a:bodyPr wrap="square" anchor="ctr">
            <a:noAutofit/>
          </a:bodyPr>
          <a:lstStyle>
            <a:lvl1pPr algn="ctr">
              <a:buNone/>
              <a:defRPr/>
            </a:lvl1pPr>
          </a:lstStyle>
          <a:p>
            <a:r>
              <a:rPr lang="en-US"/>
              <a:t>Click icon to add picture</a:t>
            </a:r>
          </a:p>
        </p:txBody>
      </p:sp>
    </p:spTree>
    <p:extLst>
      <p:ext uri="{BB962C8B-B14F-4D97-AF65-F5344CB8AC3E}">
        <p14:creationId xmlns:p14="http://schemas.microsoft.com/office/powerpoint/2010/main" val="2816501387"/>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E39D8-06E0-6BC0-653E-BACB4DB80E31}"/>
              </a:ext>
            </a:extLst>
          </p:cNvPr>
          <p:cNvSpPr/>
          <p:nvPr userDrawn="1"/>
        </p:nvSpPr>
        <p:spPr>
          <a:xfrm>
            <a:off x="0" y="0"/>
            <a:ext cx="12192000" cy="68639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AC7BE70-7040-CD06-1D3B-DF2F62FA253F}"/>
              </a:ext>
            </a:extLst>
          </p:cNvPr>
          <p:cNvPicPr>
            <a:picLocks noChangeAspect="1"/>
          </p:cNvPicPr>
          <p:nvPr userDrawn="1"/>
        </p:nvPicPr>
        <p:blipFill>
          <a:blip r:embed="rId2">
            <a:alphaModFix amt="18000"/>
          </a:blip>
          <a:srcRect t="18012" b="18012"/>
          <a:stretch/>
        </p:blipFill>
        <p:spPr>
          <a:xfrm>
            <a:off x="0" y="11359"/>
            <a:ext cx="12192000" cy="4874901"/>
          </a:xfrm>
          <a:prstGeom prst="rect">
            <a:avLst/>
          </a:prstGeom>
        </p:spPr>
      </p:pic>
      <p:sp>
        <p:nvSpPr>
          <p:cNvPr id="4" name="Text Placeholder 17">
            <a:extLst>
              <a:ext uri="{FF2B5EF4-FFF2-40B4-BE49-F238E27FC236}">
                <a16:creationId xmlns:a16="http://schemas.microsoft.com/office/drawing/2014/main" id="{CB1EF042-41B5-2600-551E-6218CCBBFC55}"/>
              </a:ext>
            </a:extLst>
          </p:cNvPr>
          <p:cNvSpPr>
            <a:spLocks noGrp="1"/>
          </p:cNvSpPr>
          <p:nvPr>
            <p:ph type="body" sz="quarter" idx="10" hasCustomPrompt="1"/>
          </p:nvPr>
        </p:nvSpPr>
        <p:spPr>
          <a:xfrm>
            <a:off x="1445323" y="2737618"/>
            <a:ext cx="9316279" cy="1830335"/>
          </a:xfrm>
          <a:prstGeom prst="rect">
            <a:avLst/>
          </a:prstGeom>
        </p:spPr>
        <p:txBody>
          <a:bodyPr>
            <a:normAutofit/>
          </a:bodyPr>
          <a:lstStyle>
            <a:lvl1pPr algn="ctr">
              <a:buNone/>
              <a:defRPr sz="6000" b="1">
                <a:solidFill>
                  <a:schemeClr val="bg1"/>
                </a:solidFill>
              </a:defRPr>
            </a:lvl1pPr>
            <a:lvl2pPr algn="ctr">
              <a:buNone/>
              <a:defRPr sz="5000" b="1">
                <a:solidFill>
                  <a:schemeClr val="accent4"/>
                </a:solidFill>
              </a:defRPr>
            </a:lvl2pPr>
            <a:lvl3pPr algn="ctr">
              <a:buNone/>
              <a:defRPr sz="5000" b="1">
                <a:solidFill>
                  <a:schemeClr val="accent4"/>
                </a:solidFill>
              </a:defRPr>
            </a:lvl3pPr>
            <a:lvl4pPr algn="ctr">
              <a:buNone/>
              <a:defRPr sz="5000" b="1">
                <a:solidFill>
                  <a:schemeClr val="accent4"/>
                </a:solidFill>
              </a:defRPr>
            </a:lvl4pPr>
            <a:lvl5pPr algn="ctr">
              <a:buNone/>
              <a:defRPr sz="5000" b="1">
                <a:solidFill>
                  <a:schemeClr val="accent4"/>
                </a:solidFill>
              </a:defRPr>
            </a:lvl5pPr>
          </a:lstStyle>
          <a:p>
            <a:pPr lvl="0"/>
            <a:r>
              <a:rPr lang="en-US"/>
              <a:t>TRANSITION SLIDE TEXT HERE</a:t>
            </a:r>
          </a:p>
        </p:txBody>
      </p:sp>
      <p:grpSp>
        <p:nvGrpSpPr>
          <p:cNvPr id="5" name="Group 4">
            <a:extLst>
              <a:ext uri="{FF2B5EF4-FFF2-40B4-BE49-F238E27FC236}">
                <a16:creationId xmlns:a16="http://schemas.microsoft.com/office/drawing/2014/main" id="{5E551993-213C-BCA1-8F92-24C05B629BD6}"/>
              </a:ext>
            </a:extLst>
          </p:cNvPr>
          <p:cNvGrpSpPr/>
          <p:nvPr userDrawn="1"/>
        </p:nvGrpSpPr>
        <p:grpSpPr>
          <a:xfrm flipH="1">
            <a:off x="7561328" y="0"/>
            <a:ext cx="4831840" cy="3541007"/>
            <a:chOff x="-192127" y="-2"/>
            <a:chExt cx="4831840" cy="3367272"/>
          </a:xfrm>
        </p:grpSpPr>
        <p:sp>
          <p:nvSpPr>
            <p:cNvPr id="6" name="Diagonal Stripe 5">
              <a:extLst>
                <a:ext uri="{FF2B5EF4-FFF2-40B4-BE49-F238E27FC236}">
                  <a16:creationId xmlns:a16="http://schemas.microsoft.com/office/drawing/2014/main" id="{5A174594-95F9-1C11-3A90-3B46CE40106E}"/>
                </a:ext>
              </a:extLst>
            </p:cNvPr>
            <p:cNvSpPr/>
            <p:nvPr/>
          </p:nvSpPr>
          <p:spPr>
            <a:xfrm>
              <a:off x="0" y="-1"/>
              <a:ext cx="4639713" cy="3367271"/>
            </a:xfrm>
            <a:prstGeom prst="diagStripe">
              <a:avLst>
                <a:gd name="adj" fmla="val 512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7" name="Straight Connector 6">
              <a:extLst>
                <a:ext uri="{FF2B5EF4-FFF2-40B4-BE49-F238E27FC236}">
                  <a16:creationId xmlns:a16="http://schemas.microsoft.com/office/drawing/2014/main" id="{01D4BD9C-8685-8792-F4B9-CCF1AF351B69}"/>
                </a:ext>
              </a:extLst>
            </p:cNvPr>
            <p:cNvCxnSpPr>
              <a:cxnSpLocks/>
            </p:cNvCxnSpPr>
            <p:nvPr/>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Parallelogram 7">
              <a:extLst>
                <a:ext uri="{FF2B5EF4-FFF2-40B4-BE49-F238E27FC236}">
                  <a16:creationId xmlns:a16="http://schemas.microsoft.com/office/drawing/2014/main" id="{067E2E3E-5B4B-381B-D479-81D9E8AA3105}"/>
                </a:ext>
              </a:extLst>
            </p:cNvPr>
            <p:cNvSpPr/>
            <p:nvPr/>
          </p:nvSpPr>
          <p:spPr>
            <a:xfrm rot="19421162">
              <a:off x="-192127" y="1140864"/>
              <a:ext cx="1354398" cy="214994"/>
            </a:xfrm>
            <a:prstGeom prst="parallelogram">
              <a:avLst>
                <a:gd name="adj" fmla="val 72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4" name="Parallelogram 13">
            <a:extLst>
              <a:ext uri="{FF2B5EF4-FFF2-40B4-BE49-F238E27FC236}">
                <a16:creationId xmlns:a16="http://schemas.microsoft.com/office/drawing/2014/main" id="{45718707-242B-5DF7-AB0E-57ED265A1D4F}"/>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nvGrpSpPr>
          <p:cNvPr id="24" name="Group 23">
            <a:extLst>
              <a:ext uri="{FF2B5EF4-FFF2-40B4-BE49-F238E27FC236}">
                <a16:creationId xmlns:a16="http://schemas.microsoft.com/office/drawing/2014/main" id="{473EBB6A-1B8F-7866-6F7C-D5E793AA0AF3}"/>
              </a:ext>
            </a:extLst>
          </p:cNvPr>
          <p:cNvGrpSpPr/>
          <p:nvPr userDrawn="1"/>
        </p:nvGrpSpPr>
        <p:grpSpPr>
          <a:xfrm rot="10800000" flipH="1">
            <a:off x="-118147" y="4609201"/>
            <a:ext cx="3068572" cy="2248799"/>
            <a:chOff x="-192127" y="-2"/>
            <a:chExt cx="4831840" cy="3367272"/>
          </a:xfrm>
        </p:grpSpPr>
        <p:sp>
          <p:nvSpPr>
            <p:cNvPr id="25" name="Diagonal Stripe 24">
              <a:extLst>
                <a:ext uri="{FF2B5EF4-FFF2-40B4-BE49-F238E27FC236}">
                  <a16:creationId xmlns:a16="http://schemas.microsoft.com/office/drawing/2014/main" id="{582C88CB-28DE-266F-E303-D2E0AB23C6F8}"/>
                </a:ext>
              </a:extLst>
            </p:cNvPr>
            <p:cNvSpPr/>
            <p:nvPr/>
          </p:nvSpPr>
          <p:spPr>
            <a:xfrm>
              <a:off x="0" y="-1"/>
              <a:ext cx="4639713" cy="3367271"/>
            </a:xfrm>
            <a:prstGeom prst="diagStripe">
              <a:avLst>
                <a:gd name="adj" fmla="val 512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6" name="Straight Connector 25">
              <a:extLst>
                <a:ext uri="{FF2B5EF4-FFF2-40B4-BE49-F238E27FC236}">
                  <a16:creationId xmlns:a16="http://schemas.microsoft.com/office/drawing/2014/main" id="{F36BFCEE-5017-75B4-07D1-D78225B0ABE8}"/>
                </a:ext>
              </a:extLst>
            </p:cNvPr>
            <p:cNvCxnSpPr>
              <a:cxnSpLocks/>
            </p:cNvCxnSpPr>
            <p:nvPr/>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Parallelogram 26">
              <a:extLst>
                <a:ext uri="{FF2B5EF4-FFF2-40B4-BE49-F238E27FC236}">
                  <a16:creationId xmlns:a16="http://schemas.microsoft.com/office/drawing/2014/main" id="{F53AB7F1-9538-C767-B7B1-AC459A093FCC}"/>
                </a:ext>
              </a:extLst>
            </p:cNvPr>
            <p:cNvSpPr/>
            <p:nvPr/>
          </p:nvSpPr>
          <p:spPr>
            <a:xfrm rot="19421162">
              <a:off x="-192127" y="1140864"/>
              <a:ext cx="1354398" cy="214994"/>
            </a:xfrm>
            <a:prstGeom prst="parallelogram">
              <a:avLst>
                <a:gd name="adj" fmla="val 72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8" name="Parallelogram 27">
            <a:extLst>
              <a:ext uri="{FF2B5EF4-FFF2-40B4-BE49-F238E27FC236}">
                <a16:creationId xmlns:a16="http://schemas.microsoft.com/office/drawing/2014/main" id="{5492FCB3-0ABA-F2A3-B13A-B8BBC1A17409}"/>
              </a:ext>
            </a:extLst>
          </p:cNvPr>
          <p:cNvSpPr/>
          <p:nvPr userDrawn="1"/>
        </p:nvSpPr>
        <p:spPr>
          <a:xfrm rot="10800000" flipH="1">
            <a:off x="2226526" y="6218936"/>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pic>
        <p:nvPicPr>
          <p:cNvPr id="29" name="Picture 28">
            <a:extLst>
              <a:ext uri="{FF2B5EF4-FFF2-40B4-BE49-F238E27FC236}">
                <a16:creationId xmlns:a16="http://schemas.microsoft.com/office/drawing/2014/main" id="{1C66714A-2BB4-3B7A-9145-8F312C16F431}"/>
              </a:ext>
            </a:extLst>
          </p:cNvPr>
          <p:cNvPicPr>
            <a:picLocks noChangeAspect="1"/>
          </p:cNvPicPr>
          <p:nvPr userDrawn="1"/>
        </p:nvPicPr>
        <p:blipFill rotWithShape="1">
          <a:blip r:embed="rId3"/>
          <a:srcRect l="-1836" r="86864"/>
          <a:stretch/>
        </p:blipFill>
        <p:spPr>
          <a:xfrm>
            <a:off x="5652878" y="1804905"/>
            <a:ext cx="901167" cy="716539"/>
          </a:xfrm>
          <a:prstGeom prst="rect">
            <a:avLst/>
          </a:prstGeom>
        </p:spPr>
      </p:pic>
    </p:spTree>
    <p:extLst>
      <p:ext uri="{BB962C8B-B14F-4D97-AF65-F5344CB8AC3E}">
        <p14:creationId xmlns:p14="http://schemas.microsoft.com/office/powerpoint/2010/main" val="138815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age/Icon Lineup">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CF421413-161E-4B36-B693-FB38DF14EDAB}"/>
              </a:ext>
            </a:extLst>
          </p:cNvPr>
          <p:cNvSpPr>
            <a:spLocks noGrp="1"/>
          </p:cNvSpPr>
          <p:nvPr>
            <p:ph type="pic" sz="quarter" idx="22"/>
          </p:nvPr>
        </p:nvSpPr>
        <p:spPr>
          <a:xfrm>
            <a:off x="5353508" y="230989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38" name="Picture Placeholder 37">
            <a:extLst>
              <a:ext uri="{FF2B5EF4-FFF2-40B4-BE49-F238E27FC236}">
                <a16:creationId xmlns:a16="http://schemas.microsoft.com/office/drawing/2014/main" id="{B5D207AE-9C9C-410A-9F31-2402BAD6DDFF}"/>
              </a:ext>
            </a:extLst>
          </p:cNvPr>
          <p:cNvSpPr>
            <a:spLocks noGrp="1"/>
          </p:cNvSpPr>
          <p:nvPr>
            <p:ph type="pic" sz="quarter" idx="21"/>
          </p:nvPr>
        </p:nvSpPr>
        <p:spPr>
          <a:xfrm>
            <a:off x="3115921" y="230989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40" name="Picture Placeholder 39">
            <a:extLst>
              <a:ext uri="{FF2B5EF4-FFF2-40B4-BE49-F238E27FC236}">
                <a16:creationId xmlns:a16="http://schemas.microsoft.com/office/drawing/2014/main" id="{DE3344FC-C4DE-481F-9C31-667EDD563C47}"/>
              </a:ext>
            </a:extLst>
          </p:cNvPr>
          <p:cNvSpPr>
            <a:spLocks noGrp="1"/>
          </p:cNvSpPr>
          <p:nvPr>
            <p:ph type="pic" sz="quarter" idx="23"/>
          </p:nvPr>
        </p:nvSpPr>
        <p:spPr>
          <a:xfrm>
            <a:off x="7602465" y="230989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41" name="Picture Placeholder 40">
            <a:extLst>
              <a:ext uri="{FF2B5EF4-FFF2-40B4-BE49-F238E27FC236}">
                <a16:creationId xmlns:a16="http://schemas.microsoft.com/office/drawing/2014/main" id="{59094D7D-3613-49C1-BB58-A65B41A9738D}"/>
              </a:ext>
            </a:extLst>
          </p:cNvPr>
          <p:cNvSpPr>
            <a:spLocks noGrp="1"/>
          </p:cNvSpPr>
          <p:nvPr>
            <p:ph type="pic" sz="quarter" idx="24"/>
          </p:nvPr>
        </p:nvSpPr>
        <p:spPr>
          <a:xfrm>
            <a:off x="9840051" y="230989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23" name="Text Placeholder 22">
            <a:extLst>
              <a:ext uri="{FF2B5EF4-FFF2-40B4-BE49-F238E27FC236}">
                <a16:creationId xmlns:a16="http://schemas.microsoft.com/office/drawing/2014/main" id="{591F943B-ED0D-49A1-844A-E23BA9A4871B}"/>
              </a:ext>
            </a:extLst>
          </p:cNvPr>
          <p:cNvSpPr>
            <a:spLocks noGrp="1"/>
          </p:cNvSpPr>
          <p:nvPr>
            <p:ph type="body" sz="quarter" idx="10" hasCustomPrompt="1"/>
          </p:nvPr>
        </p:nvSpPr>
        <p:spPr>
          <a:xfrm>
            <a:off x="546668" y="3927101"/>
            <a:ext cx="2139696" cy="344312"/>
          </a:xfrm>
          <a:prstGeom prst="rect">
            <a:avLst/>
          </a:prstGeom>
        </p:spPr>
        <p:txBody>
          <a:bodyPr/>
          <a:lstStyle>
            <a:lvl1pPr marL="0" indent="0" algn="ctr">
              <a:buNone/>
              <a:defRPr lang="en-US" sz="20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24" name="Text Placeholder 22">
            <a:extLst>
              <a:ext uri="{FF2B5EF4-FFF2-40B4-BE49-F238E27FC236}">
                <a16:creationId xmlns:a16="http://schemas.microsoft.com/office/drawing/2014/main" id="{9AC6B9A8-053C-4828-B705-901C6018F30D}"/>
              </a:ext>
            </a:extLst>
          </p:cNvPr>
          <p:cNvSpPr>
            <a:spLocks noGrp="1"/>
          </p:cNvSpPr>
          <p:nvPr>
            <p:ph type="body" sz="quarter" idx="11"/>
          </p:nvPr>
        </p:nvSpPr>
        <p:spPr>
          <a:xfrm>
            <a:off x="556692" y="4342598"/>
            <a:ext cx="2139696" cy="1835421"/>
          </a:xfrm>
          <a:prstGeom prst="rect">
            <a:avLst/>
          </a:prstGeom>
        </p:spPr>
        <p:txBody>
          <a:bodyPr/>
          <a:lstStyle>
            <a:lvl1pPr marL="0" indent="0" algn="ctr">
              <a:buNone/>
              <a:defRPr lang="en-US" sz="16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27" name="Text Placeholder 22">
            <a:extLst>
              <a:ext uri="{FF2B5EF4-FFF2-40B4-BE49-F238E27FC236}">
                <a16:creationId xmlns:a16="http://schemas.microsoft.com/office/drawing/2014/main" id="{BBA6FD52-E179-41F8-AE78-9AF3D65F28B6}"/>
              </a:ext>
            </a:extLst>
          </p:cNvPr>
          <p:cNvSpPr>
            <a:spLocks noGrp="1"/>
          </p:cNvSpPr>
          <p:nvPr>
            <p:ph type="body" sz="quarter" idx="12" hasCustomPrompt="1"/>
          </p:nvPr>
        </p:nvSpPr>
        <p:spPr>
          <a:xfrm>
            <a:off x="2789482" y="3927101"/>
            <a:ext cx="2139696" cy="344312"/>
          </a:xfrm>
          <a:prstGeom prst="rect">
            <a:avLst/>
          </a:prstGeom>
        </p:spPr>
        <p:txBody>
          <a:bodyPr/>
          <a:lstStyle>
            <a:lvl1pPr marL="0" indent="0" algn="ctr">
              <a:buNone/>
              <a:defRPr lang="en-US" sz="20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28" name="Text Placeholder 22">
            <a:extLst>
              <a:ext uri="{FF2B5EF4-FFF2-40B4-BE49-F238E27FC236}">
                <a16:creationId xmlns:a16="http://schemas.microsoft.com/office/drawing/2014/main" id="{C49A82AB-D328-4DB0-841B-186884119EBF}"/>
              </a:ext>
            </a:extLst>
          </p:cNvPr>
          <p:cNvSpPr>
            <a:spLocks noGrp="1"/>
          </p:cNvSpPr>
          <p:nvPr>
            <p:ph type="body" sz="quarter" idx="13"/>
          </p:nvPr>
        </p:nvSpPr>
        <p:spPr>
          <a:xfrm>
            <a:off x="2789483" y="4342598"/>
            <a:ext cx="2139696" cy="1835421"/>
          </a:xfrm>
          <a:prstGeom prst="rect">
            <a:avLst/>
          </a:prstGeom>
        </p:spPr>
        <p:txBody>
          <a:bodyPr/>
          <a:lstStyle>
            <a:lvl1pPr marL="0" indent="0" algn="ctr">
              <a:buNone/>
              <a:defRPr lang="en-US" sz="16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29" name="Text Placeholder 22">
            <a:extLst>
              <a:ext uri="{FF2B5EF4-FFF2-40B4-BE49-F238E27FC236}">
                <a16:creationId xmlns:a16="http://schemas.microsoft.com/office/drawing/2014/main" id="{84E23D5D-9866-48F9-8E08-DD2DBE4C4E32}"/>
              </a:ext>
            </a:extLst>
          </p:cNvPr>
          <p:cNvSpPr>
            <a:spLocks noGrp="1"/>
          </p:cNvSpPr>
          <p:nvPr>
            <p:ph type="body" sz="quarter" idx="14" hasCustomPrompt="1"/>
          </p:nvPr>
        </p:nvSpPr>
        <p:spPr>
          <a:xfrm>
            <a:off x="5032296" y="3927101"/>
            <a:ext cx="2139696" cy="344312"/>
          </a:xfrm>
          <a:prstGeom prst="rect">
            <a:avLst/>
          </a:prstGeom>
        </p:spPr>
        <p:txBody>
          <a:bodyPr/>
          <a:lstStyle>
            <a:lvl1pPr marL="0" indent="0" algn="ctr">
              <a:buNone/>
              <a:defRPr lang="en-US" sz="20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30" name="Text Placeholder 22">
            <a:extLst>
              <a:ext uri="{FF2B5EF4-FFF2-40B4-BE49-F238E27FC236}">
                <a16:creationId xmlns:a16="http://schemas.microsoft.com/office/drawing/2014/main" id="{E671C9E6-A1A5-4EE5-8642-94AA7635DB05}"/>
              </a:ext>
            </a:extLst>
          </p:cNvPr>
          <p:cNvSpPr>
            <a:spLocks noGrp="1"/>
          </p:cNvSpPr>
          <p:nvPr>
            <p:ph type="body" sz="quarter" idx="15"/>
          </p:nvPr>
        </p:nvSpPr>
        <p:spPr>
          <a:xfrm>
            <a:off x="5029201" y="4342598"/>
            <a:ext cx="2139696" cy="1835421"/>
          </a:xfrm>
          <a:prstGeom prst="rect">
            <a:avLst/>
          </a:prstGeom>
        </p:spPr>
        <p:txBody>
          <a:bodyPr/>
          <a:lstStyle>
            <a:lvl1pPr marL="0" indent="0" algn="ctr">
              <a:buNone/>
              <a:defRPr lang="en-US" sz="16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31" name="Text Placeholder 22">
            <a:extLst>
              <a:ext uri="{FF2B5EF4-FFF2-40B4-BE49-F238E27FC236}">
                <a16:creationId xmlns:a16="http://schemas.microsoft.com/office/drawing/2014/main" id="{DF6BB5C9-B678-435A-830F-4C10EB1A957C}"/>
              </a:ext>
            </a:extLst>
          </p:cNvPr>
          <p:cNvSpPr>
            <a:spLocks noGrp="1"/>
          </p:cNvSpPr>
          <p:nvPr>
            <p:ph type="body" sz="quarter" idx="16" hasCustomPrompt="1"/>
          </p:nvPr>
        </p:nvSpPr>
        <p:spPr>
          <a:xfrm>
            <a:off x="7275110" y="3927101"/>
            <a:ext cx="2139696" cy="344312"/>
          </a:xfrm>
          <a:prstGeom prst="rect">
            <a:avLst/>
          </a:prstGeom>
        </p:spPr>
        <p:txBody>
          <a:bodyPr/>
          <a:lstStyle>
            <a:lvl1pPr marL="0" indent="0" algn="ctr">
              <a:buNone/>
              <a:defRPr lang="en-US" sz="20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32" name="Text Placeholder 22">
            <a:extLst>
              <a:ext uri="{FF2B5EF4-FFF2-40B4-BE49-F238E27FC236}">
                <a16:creationId xmlns:a16="http://schemas.microsoft.com/office/drawing/2014/main" id="{1861EC87-A9E2-4FC3-B8BC-06C520B8A17F}"/>
              </a:ext>
            </a:extLst>
          </p:cNvPr>
          <p:cNvSpPr>
            <a:spLocks noGrp="1"/>
          </p:cNvSpPr>
          <p:nvPr>
            <p:ph type="body" sz="quarter" idx="17"/>
          </p:nvPr>
        </p:nvSpPr>
        <p:spPr>
          <a:xfrm>
            <a:off x="7275111" y="4342598"/>
            <a:ext cx="2139696" cy="1835421"/>
          </a:xfrm>
          <a:prstGeom prst="rect">
            <a:avLst/>
          </a:prstGeom>
        </p:spPr>
        <p:txBody>
          <a:bodyPr/>
          <a:lstStyle>
            <a:lvl1pPr marL="0" indent="0" algn="ctr">
              <a:buNone/>
              <a:defRPr lang="en-US" sz="16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33" name="Text Placeholder 22">
            <a:extLst>
              <a:ext uri="{FF2B5EF4-FFF2-40B4-BE49-F238E27FC236}">
                <a16:creationId xmlns:a16="http://schemas.microsoft.com/office/drawing/2014/main" id="{FC3EDE91-631F-4947-94DC-557685FD23E0}"/>
              </a:ext>
            </a:extLst>
          </p:cNvPr>
          <p:cNvSpPr>
            <a:spLocks noGrp="1"/>
          </p:cNvSpPr>
          <p:nvPr>
            <p:ph type="body" sz="quarter" idx="18" hasCustomPrompt="1"/>
          </p:nvPr>
        </p:nvSpPr>
        <p:spPr>
          <a:xfrm>
            <a:off x="9517923" y="3927101"/>
            <a:ext cx="2139696" cy="344312"/>
          </a:xfrm>
          <a:prstGeom prst="rect">
            <a:avLst/>
          </a:prstGeom>
        </p:spPr>
        <p:txBody>
          <a:bodyPr/>
          <a:lstStyle>
            <a:lvl1pPr marL="0" indent="0" algn="ctr">
              <a:buNone/>
              <a:defRPr lang="en-US" sz="20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34" name="Text Placeholder 22">
            <a:extLst>
              <a:ext uri="{FF2B5EF4-FFF2-40B4-BE49-F238E27FC236}">
                <a16:creationId xmlns:a16="http://schemas.microsoft.com/office/drawing/2014/main" id="{8FDDBEF4-1329-49DF-B043-D51B34F5EE34}"/>
              </a:ext>
            </a:extLst>
          </p:cNvPr>
          <p:cNvSpPr>
            <a:spLocks noGrp="1"/>
          </p:cNvSpPr>
          <p:nvPr>
            <p:ph type="body" sz="quarter" idx="19"/>
          </p:nvPr>
        </p:nvSpPr>
        <p:spPr>
          <a:xfrm>
            <a:off x="9517923" y="4342598"/>
            <a:ext cx="2139696" cy="1835421"/>
          </a:xfrm>
          <a:prstGeom prst="rect">
            <a:avLst/>
          </a:prstGeom>
        </p:spPr>
        <p:txBody>
          <a:bodyPr/>
          <a:lstStyle>
            <a:lvl1pPr marL="0" indent="0" algn="ctr">
              <a:buNone/>
              <a:defRPr lang="en-US" sz="16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37" name="Picture Placeholder 36">
            <a:extLst>
              <a:ext uri="{FF2B5EF4-FFF2-40B4-BE49-F238E27FC236}">
                <a16:creationId xmlns:a16="http://schemas.microsoft.com/office/drawing/2014/main" id="{FBDB3FD3-4F52-4E28-B639-5F73070E47D9}"/>
              </a:ext>
            </a:extLst>
          </p:cNvPr>
          <p:cNvSpPr>
            <a:spLocks noGrp="1"/>
          </p:cNvSpPr>
          <p:nvPr>
            <p:ph type="pic" sz="quarter" idx="20"/>
          </p:nvPr>
        </p:nvSpPr>
        <p:spPr>
          <a:xfrm>
            <a:off x="878337" y="230989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a:t>Click icon to add picture</a:t>
            </a:r>
          </a:p>
        </p:txBody>
      </p:sp>
      <p:sp>
        <p:nvSpPr>
          <p:cNvPr id="22" name="Title 1">
            <a:extLst>
              <a:ext uri="{FF2B5EF4-FFF2-40B4-BE49-F238E27FC236}">
                <a16:creationId xmlns:a16="http://schemas.microsoft.com/office/drawing/2014/main" id="{A874557A-EB31-4347-A404-9DA4DF5AED7E}"/>
              </a:ext>
            </a:extLst>
          </p:cNvPr>
          <p:cNvSpPr>
            <a:spLocks noGrp="1"/>
          </p:cNvSpPr>
          <p:nvPr>
            <p:ph type="title" hasCustomPrompt="1"/>
          </p:nvPr>
        </p:nvSpPr>
        <p:spPr>
          <a:xfrm>
            <a:off x="749300" y="679981"/>
            <a:ext cx="10693400" cy="830997"/>
          </a:xfrm>
          <a:prstGeom prst="rect">
            <a:avLst/>
          </a:prstGeom>
        </p:spPr>
        <p:txBody>
          <a:bodyP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grpSp>
        <p:nvGrpSpPr>
          <p:cNvPr id="18" name="Group 17">
            <a:extLst>
              <a:ext uri="{FF2B5EF4-FFF2-40B4-BE49-F238E27FC236}">
                <a16:creationId xmlns:a16="http://schemas.microsoft.com/office/drawing/2014/main" id="{3195DEF7-950A-9F48-9E21-F897177224D5}"/>
              </a:ext>
            </a:extLst>
          </p:cNvPr>
          <p:cNvGrpSpPr/>
          <p:nvPr/>
        </p:nvGrpSpPr>
        <p:grpSpPr>
          <a:xfrm rot="10800000">
            <a:off x="9763317" y="0"/>
            <a:ext cx="2506505" cy="1486267"/>
            <a:chOff x="-118147" y="4492469"/>
            <a:chExt cx="3792473" cy="2248799"/>
          </a:xfrm>
        </p:grpSpPr>
        <p:sp>
          <p:nvSpPr>
            <p:cNvPr id="19" name="Diagonal Stripe 18">
              <a:extLst>
                <a:ext uri="{FF2B5EF4-FFF2-40B4-BE49-F238E27FC236}">
                  <a16:creationId xmlns:a16="http://schemas.microsoft.com/office/drawing/2014/main" id="{9AEDBB2E-2056-EC4F-9934-DE6F0F11CC6A}"/>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0" name="Straight Connector 19">
              <a:extLst>
                <a:ext uri="{FF2B5EF4-FFF2-40B4-BE49-F238E27FC236}">
                  <a16:creationId xmlns:a16="http://schemas.microsoft.com/office/drawing/2014/main" id="{F97023E7-8CE2-A947-8C76-32E7AC37BE24}"/>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Parallelogram 20">
              <a:extLst>
                <a:ext uri="{FF2B5EF4-FFF2-40B4-BE49-F238E27FC236}">
                  <a16:creationId xmlns:a16="http://schemas.microsoft.com/office/drawing/2014/main" id="{BA68F18C-F8E9-3346-9CFE-51A3BA102220}"/>
                </a:ext>
              </a:extLst>
            </p:cNvPr>
            <p:cNvSpPr/>
            <p:nvPr/>
          </p:nvSpPr>
          <p:spPr>
            <a:xfrm rot="12978838" flipH="1">
              <a:off x="-118147" y="5835770"/>
              <a:ext cx="860142" cy="143582"/>
            </a:xfrm>
            <a:prstGeom prst="parallelogram">
              <a:avLst>
                <a:gd name="adj" fmla="val 72003"/>
              </a:avLst>
            </a:prstGeom>
            <a:solidFill>
              <a:srgbClr val="1C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arallelogram 24">
              <a:extLst>
                <a:ext uri="{FF2B5EF4-FFF2-40B4-BE49-F238E27FC236}">
                  <a16:creationId xmlns:a16="http://schemas.microsoft.com/office/drawing/2014/main" id="{A8F75EB8-9FD2-4B48-8728-96CECC196D53}"/>
                </a:ext>
              </a:extLst>
            </p:cNvPr>
            <p:cNvSpPr/>
            <p:nvPr/>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spTree>
    <p:extLst>
      <p:ext uri="{BB962C8B-B14F-4D97-AF65-F5344CB8AC3E}">
        <p14:creationId xmlns:p14="http://schemas.microsoft.com/office/powerpoint/2010/main" val="3756865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6 Callouts">
    <p:spTree>
      <p:nvGrpSpPr>
        <p:cNvPr id="1" name=""/>
        <p:cNvGrpSpPr/>
        <p:nvPr/>
      </p:nvGrpSpPr>
      <p:grpSpPr>
        <a:xfrm>
          <a:off x="0" y="0"/>
          <a:ext cx="0" cy="0"/>
          <a:chOff x="0" y="0"/>
          <a:chExt cx="0" cy="0"/>
        </a:xfrm>
      </p:grpSpPr>
      <p:sp>
        <p:nvSpPr>
          <p:cNvPr id="40" name="Content Placeholder 39">
            <a:extLst>
              <a:ext uri="{FF2B5EF4-FFF2-40B4-BE49-F238E27FC236}">
                <a16:creationId xmlns:a16="http://schemas.microsoft.com/office/drawing/2014/main" id="{6BB16225-AC51-4525-A1E8-438B8B0B7361}"/>
              </a:ext>
            </a:extLst>
          </p:cNvPr>
          <p:cNvSpPr>
            <a:spLocks noGrp="1"/>
          </p:cNvSpPr>
          <p:nvPr>
            <p:ph sz="quarter" idx="12" hasCustomPrompt="1"/>
          </p:nvPr>
        </p:nvSpPr>
        <p:spPr>
          <a:xfrm>
            <a:off x="1029971" y="2008715"/>
            <a:ext cx="4208386"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41" name="Content Placeholder 39">
            <a:extLst>
              <a:ext uri="{FF2B5EF4-FFF2-40B4-BE49-F238E27FC236}">
                <a16:creationId xmlns:a16="http://schemas.microsoft.com/office/drawing/2014/main" id="{6EC38F38-5935-49D5-AA85-4182E82D6FF2}"/>
              </a:ext>
            </a:extLst>
          </p:cNvPr>
          <p:cNvSpPr>
            <a:spLocks noGrp="1"/>
          </p:cNvSpPr>
          <p:nvPr>
            <p:ph sz="quarter" idx="13" hasCustomPrompt="1"/>
          </p:nvPr>
        </p:nvSpPr>
        <p:spPr>
          <a:xfrm>
            <a:off x="1029971" y="4614964"/>
            <a:ext cx="4208386"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42" name="Content Placeholder 39">
            <a:extLst>
              <a:ext uri="{FF2B5EF4-FFF2-40B4-BE49-F238E27FC236}">
                <a16:creationId xmlns:a16="http://schemas.microsoft.com/office/drawing/2014/main" id="{51C9D5ED-A19A-42A1-9200-C77E39E6F5C5}"/>
              </a:ext>
            </a:extLst>
          </p:cNvPr>
          <p:cNvSpPr>
            <a:spLocks noGrp="1"/>
          </p:cNvSpPr>
          <p:nvPr>
            <p:ph sz="quarter" idx="14" hasCustomPrompt="1"/>
          </p:nvPr>
        </p:nvSpPr>
        <p:spPr>
          <a:xfrm>
            <a:off x="1029971" y="3311710"/>
            <a:ext cx="4208386"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43" name="Content Placeholder 39">
            <a:extLst>
              <a:ext uri="{FF2B5EF4-FFF2-40B4-BE49-F238E27FC236}">
                <a16:creationId xmlns:a16="http://schemas.microsoft.com/office/drawing/2014/main" id="{47A95437-77F3-4E2C-8470-57587793A103}"/>
              </a:ext>
            </a:extLst>
          </p:cNvPr>
          <p:cNvSpPr>
            <a:spLocks noGrp="1"/>
          </p:cNvSpPr>
          <p:nvPr>
            <p:ph sz="quarter" idx="15" hasCustomPrompt="1"/>
          </p:nvPr>
        </p:nvSpPr>
        <p:spPr>
          <a:xfrm>
            <a:off x="6784181" y="2008715"/>
            <a:ext cx="4208386"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44" name="Content Placeholder 39">
            <a:extLst>
              <a:ext uri="{FF2B5EF4-FFF2-40B4-BE49-F238E27FC236}">
                <a16:creationId xmlns:a16="http://schemas.microsoft.com/office/drawing/2014/main" id="{CB1EA2BE-D294-486E-88F0-2AA9518A6E63}"/>
              </a:ext>
            </a:extLst>
          </p:cNvPr>
          <p:cNvSpPr>
            <a:spLocks noGrp="1"/>
          </p:cNvSpPr>
          <p:nvPr>
            <p:ph sz="quarter" idx="16" hasCustomPrompt="1"/>
          </p:nvPr>
        </p:nvSpPr>
        <p:spPr>
          <a:xfrm>
            <a:off x="6784181" y="4614964"/>
            <a:ext cx="4208386"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45" name="Content Placeholder 39">
            <a:extLst>
              <a:ext uri="{FF2B5EF4-FFF2-40B4-BE49-F238E27FC236}">
                <a16:creationId xmlns:a16="http://schemas.microsoft.com/office/drawing/2014/main" id="{108734A0-880E-44E2-858F-7AA6C6B0A5A3}"/>
              </a:ext>
            </a:extLst>
          </p:cNvPr>
          <p:cNvSpPr>
            <a:spLocks noGrp="1"/>
          </p:cNvSpPr>
          <p:nvPr>
            <p:ph sz="quarter" idx="17" hasCustomPrompt="1"/>
          </p:nvPr>
        </p:nvSpPr>
        <p:spPr>
          <a:xfrm>
            <a:off x="6784181" y="3311710"/>
            <a:ext cx="4208386"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1pPr>
            <a:lvl2pPr marL="0" indent="0">
              <a:buNone/>
              <a:defRPr kumimoji="0" lang="en-US" sz="1600" b="0" i="0" u="none" strike="noStrike" kern="1200" cap="none" spc="0" normalizeH="0" baseline="0" dirty="0" smtClean="0">
                <a:ln>
                  <a:noFill/>
                </a:ln>
                <a:solidFill>
                  <a:schemeClr val="tx1"/>
                </a:solidFill>
                <a:effectLst/>
                <a:uLnTx/>
                <a:uFillTx/>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SUBHEAD</a:t>
            </a:r>
          </a:p>
          <a:p>
            <a:pPr lvl="1"/>
            <a:r>
              <a:rPr lang="en-US"/>
              <a:t>Text Goes Here</a:t>
            </a:r>
          </a:p>
        </p:txBody>
      </p:sp>
      <p:sp>
        <p:nvSpPr>
          <p:cNvPr id="10" name="Title 1">
            <a:extLst>
              <a:ext uri="{FF2B5EF4-FFF2-40B4-BE49-F238E27FC236}">
                <a16:creationId xmlns:a16="http://schemas.microsoft.com/office/drawing/2014/main" id="{63CED4CD-5348-488E-A883-0486DD5749A7}"/>
              </a:ext>
            </a:extLst>
          </p:cNvPr>
          <p:cNvSpPr>
            <a:spLocks noGrp="1"/>
          </p:cNvSpPr>
          <p:nvPr>
            <p:ph type="title" hasCustomPrompt="1"/>
          </p:nvPr>
        </p:nvSpPr>
        <p:spPr>
          <a:xfrm>
            <a:off x="414740" y="566999"/>
            <a:ext cx="11777260" cy="830997"/>
          </a:xfrm>
          <a:prstGeom prst="rect">
            <a:avLst/>
          </a:prstGeom>
        </p:spPr>
        <p:txBody>
          <a:bodyP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grpSp>
        <p:nvGrpSpPr>
          <p:cNvPr id="9" name="Group 8">
            <a:extLst>
              <a:ext uri="{FF2B5EF4-FFF2-40B4-BE49-F238E27FC236}">
                <a16:creationId xmlns:a16="http://schemas.microsoft.com/office/drawing/2014/main" id="{8A6CCD4B-B781-B44E-96E3-8171F2587370}"/>
              </a:ext>
            </a:extLst>
          </p:cNvPr>
          <p:cNvGrpSpPr/>
          <p:nvPr/>
        </p:nvGrpSpPr>
        <p:grpSpPr>
          <a:xfrm>
            <a:off x="-84150" y="5259182"/>
            <a:ext cx="2506505" cy="1486267"/>
            <a:chOff x="-118147" y="4492469"/>
            <a:chExt cx="3792473" cy="2248799"/>
          </a:xfrm>
        </p:grpSpPr>
        <p:sp>
          <p:nvSpPr>
            <p:cNvPr id="11" name="Diagonal Stripe 10">
              <a:extLst>
                <a:ext uri="{FF2B5EF4-FFF2-40B4-BE49-F238E27FC236}">
                  <a16:creationId xmlns:a16="http://schemas.microsoft.com/office/drawing/2014/main" id="{2DB1663B-0742-8A43-94F6-DB41DA9513BB}"/>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12" name="Straight Connector 11">
              <a:extLst>
                <a:ext uri="{FF2B5EF4-FFF2-40B4-BE49-F238E27FC236}">
                  <a16:creationId xmlns:a16="http://schemas.microsoft.com/office/drawing/2014/main" id="{229AA7FB-557E-D04A-8EC0-3D248CC32DFB}"/>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Parallelogram 12">
              <a:extLst>
                <a:ext uri="{FF2B5EF4-FFF2-40B4-BE49-F238E27FC236}">
                  <a16:creationId xmlns:a16="http://schemas.microsoft.com/office/drawing/2014/main" id="{6BE33B0C-EB99-9441-A22C-864E5AD3DAE6}"/>
                </a:ext>
              </a:extLst>
            </p:cNvPr>
            <p:cNvSpPr/>
            <p:nvPr/>
          </p:nvSpPr>
          <p:spPr>
            <a:xfrm rot="12978838" flipH="1">
              <a:off x="-118147" y="5835770"/>
              <a:ext cx="860142" cy="143582"/>
            </a:xfrm>
            <a:prstGeom prst="parallelogram">
              <a:avLst>
                <a:gd name="adj" fmla="val 72003"/>
              </a:avLst>
            </a:prstGeom>
            <a:solidFill>
              <a:srgbClr val="1C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arallelogram 13">
              <a:extLst>
                <a:ext uri="{FF2B5EF4-FFF2-40B4-BE49-F238E27FC236}">
                  <a16:creationId xmlns:a16="http://schemas.microsoft.com/office/drawing/2014/main" id="{BC433850-9E13-6542-95F8-3C1ACBBE2D21}"/>
                </a:ext>
              </a:extLst>
            </p:cNvPr>
            <p:cNvSpPr/>
            <p:nvPr/>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grpSp>
        <p:nvGrpSpPr>
          <p:cNvPr id="15" name="Group 14">
            <a:extLst>
              <a:ext uri="{FF2B5EF4-FFF2-40B4-BE49-F238E27FC236}">
                <a16:creationId xmlns:a16="http://schemas.microsoft.com/office/drawing/2014/main" id="{4A864071-D738-5248-AC8E-CE70F425FC26}"/>
              </a:ext>
            </a:extLst>
          </p:cNvPr>
          <p:cNvGrpSpPr/>
          <p:nvPr userDrawn="1"/>
        </p:nvGrpSpPr>
        <p:grpSpPr>
          <a:xfrm>
            <a:off x="-84150" y="5259182"/>
            <a:ext cx="2506505" cy="1486267"/>
            <a:chOff x="-118147" y="4492469"/>
            <a:chExt cx="3792473" cy="2248799"/>
          </a:xfrm>
        </p:grpSpPr>
        <p:sp>
          <p:nvSpPr>
            <p:cNvPr id="16" name="Diagonal Stripe 15">
              <a:extLst>
                <a:ext uri="{FF2B5EF4-FFF2-40B4-BE49-F238E27FC236}">
                  <a16:creationId xmlns:a16="http://schemas.microsoft.com/office/drawing/2014/main" id="{1EC43C3C-C44E-174C-A017-4CB97448D92D}"/>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17" name="Straight Connector 16">
              <a:extLst>
                <a:ext uri="{FF2B5EF4-FFF2-40B4-BE49-F238E27FC236}">
                  <a16:creationId xmlns:a16="http://schemas.microsoft.com/office/drawing/2014/main" id="{BBE36441-3C26-3F4D-BA37-F0DB900C407F}"/>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Parallelogram 17">
              <a:extLst>
                <a:ext uri="{FF2B5EF4-FFF2-40B4-BE49-F238E27FC236}">
                  <a16:creationId xmlns:a16="http://schemas.microsoft.com/office/drawing/2014/main" id="{6E1D1DE4-9879-0A49-91CB-0ED57E969794}"/>
                </a:ext>
              </a:extLst>
            </p:cNvPr>
            <p:cNvSpPr/>
            <p:nvPr/>
          </p:nvSpPr>
          <p:spPr>
            <a:xfrm rot="12978838" flipH="1">
              <a:off x="-118147" y="5835770"/>
              <a:ext cx="860142" cy="143582"/>
            </a:xfrm>
            <a:prstGeom prst="parallelogram">
              <a:avLst>
                <a:gd name="adj" fmla="val 72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Parallelogram 18">
              <a:extLst>
                <a:ext uri="{FF2B5EF4-FFF2-40B4-BE49-F238E27FC236}">
                  <a16:creationId xmlns:a16="http://schemas.microsoft.com/office/drawing/2014/main" id="{708FB2BD-9642-E24E-8EC2-1023E0B4C91B}"/>
                </a:ext>
              </a:extLst>
            </p:cNvPr>
            <p:cNvSpPr/>
            <p:nvPr userDrawn="1"/>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spTree>
    <p:extLst>
      <p:ext uri="{BB962C8B-B14F-4D97-AF65-F5344CB8AC3E}">
        <p14:creationId xmlns:p14="http://schemas.microsoft.com/office/powerpoint/2010/main" val="24161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 Callouts w/Icons">
    <p:spTree>
      <p:nvGrpSpPr>
        <p:cNvPr id="1" name=""/>
        <p:cNvGrpSpPr/>
        <p:nvPr/>
      </p:nvGrpSpPr>
      <p:grpSpPr>
        <a:xfrm>
          <a:off x="0" y="0"/>
          <a:ext cx="0" cy="0"/>
          <a:chOff x="0" y="0"/>
          <a:chExt cx="0" cy="0"/>
        </a:xfrm>
      </p:grpSpPr>
      <p:sp>
        <p:nvSpPr>
          <p:cNvPr id="40" name="Content Placeholder 39">
            <a:extLst>
              <a:ext uri="{FF2B5EF4-FFF2-40B4-BE49-F238E27FC236}">
                <a16:creationId xmlns:a16="http://schemas.microsoft.com/office/drawing/2014/main" id="{6BB16225-AC51-4525-A1E8-438B8B0B7361}"/>
              </a:ext>
            </a:extLst>
          </p:cNvPr>
          <p:cNvSpPr>
            <a:spLocks noGrp="1"/>
          </p:cNvSpPr>
          <p:nvPr>
            <p:ph sz="quarter" idx="12" hasCustomPrompt="1"/>
          </p:nvPr>
        </p:nvSpPr>
        <p:spPr>
          <a:xfrm>
            <a:off x="1805727" y="2008715"/>
            <a:ext cx="4041519"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41" name="Content Placeholder 39">
            <a:extLst>
              <a:ext uri="{FF2B5EF4-FFF2-40B4-BE49-F238E27FC236}">
                <a16:creationId xmlns:a16="http://schemas.microsoft.com/office/drawing/2014/main" id="{6EC38F38-5935-49D5-AA85-4182E82D6FF2}"/>
              </a:ext>
            </a:extLst>
          </p:cNvPr>
          <p:cNvSpPr>
            <a:spLocks noGrp="1"/>
          </p:cNvSpPr>
          <p:nvPr>
            <p:ph sz="quarter" idx="13" hasCustomPrompt="1"/>
          </p:nvPr>
        </p:nvSpPr>
        <p:spPr>
          <a:xfrm>
            <a:off x="1805727" y="4614964"/>
            <a:ext cx="4041519"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42" name="Content Placeholder 39">
            <a:extLst>
              <a:ext uri="{FF2B5EF4-FFF2-40B4-BE49-F238E27FC236}">
                <a16:creationId xmlns:a16="http://schemas.microsoft.com/office/drawing/2014/main" id="{51C9D5ED-A19A-42A1-9200-C77E39E6F5C5}"/>
              </a:ext>
            </a:extLst>
          </p:cNvPr>
          <p:cNvSpPr>
            <a:spLocks noGrp="1"/>
          </p:cNvSpPr>
          <p:nvPr>
            <p:ph sz="quarter" idx="14" hasCustomPrompt="1"/>
          </p:nvPr>
        </p:nvSpPr>
        <p:spPr>
          <a:xfrm>
            <a:off x="1805727" y="3311710"/>
            <a:ext cx="4041519"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10" name="Title 1">
            <a:extLst>
              <a:ext uri="{FF2B5EF4-FFF2-40B4-BE49-F238E27FC236}">
                <a16:creationId xmlns:a16="http://schemas.microsoft.com/office/drawing/2014/main" id="{63CED4CD-5348-488E-A883-0486DD5749A7}"/>
              </a:ext>
            </a:extLst>
          </p:cNvPr>
          <p:cNvSpPr>
            <a:spLocks noGrp="1"/>
          </p:cNvSpPr>
          <p:nvPr>
            <p:ph type="title" hasCustomPrompt="1"/>
          </p:nvPr>
        </p:nvSpPr>
        <p:spPr>
          <a:xfrm>
            <a:off x="414739" y="566999"/>
            <a:ext cx="11417869" cy="830997"/>
          </a:xfrm>
          <a:prstGeom prst="rect">
            <a:avLst/>
          </a:prstGeom>
        </p:spPr>
        <p:txBody>
          <a:bodyP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13" name="Content Placeholder 39">
            <a:extLst>
              <a:ext uri="{FF2B5EF4-FFF2-40B4-BE49-F238E27FC236}">
                <a16:creationId xmlns:a16="http://schemas.microsoft.com/office/drawing/2014/main" id="{0FB1AF36-0B74-A342-8BD0-EB39C1DEB4D7}"/>
              </a:ext>
            </a:extLst>
          </p:cNvPr>
          <p:cNvSpPr>
            <a:spLocks noGrp="1"/>
          </p:cNvSpPr>
          <p:nvPr>
            <p:ph sz="quarter" idx="18" hasCustomPrompt="1"/>
          </p:nvPr>
        </p:nvSpPr>
        <p:spPr>
          <a:xfrm>
            <a:off x="7619673" y="2008715"/>
            <a:ext cx="4041519"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14" name="Content Placeholder 39">
            <a:extLst>
              <a:ext uri="{FF2B5EF4-FFF2-40B4-BE49-F238E27FC236}">
                <a16:creationId xmlns:a16="http://schemas.microsoft.com/office/drawing/2014/main" id="{5454B961-6CFD-5B42-98BF-333E4391AFEE}"/>
              </a:ext>
            </a:extLst>
          </p:cNvPr>
          <p:cNvSpPr>
            <a:spLocks noGrp="1"/>
          </p:cNvSpPr>
          <p:nvPr>
            <p:ph sz="quarter" idx="19" hasCustomPrompt="1"/>
          </p:nvPr>
        </p:nvSpPr>
        <p:spPr>
          <a:xfrm>
            <a:off x="7619673" y="4614964"/>
            <a:ext cx="4041519"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15" name="Content Placeholder 39">
            <a:extLst>
              <a:ext uri="{FF2B5EF4-FFF2-40B4-BE49-F238E27FC236}">
                <a16:creationId xmlns:a16="http://schemas.microsoft.com/office/drawing/2014/main" id="{1ABAF06A-6DC3-EC40-AA3A-99144D7B0499}"/>
              </a:ext>
            </a:extLst>
          </p:cNvPr>
          <p:cNvSpPr>
            <a:spLocks noGrp="1"/>
          </p:cNvSpPr>
          <p:nvPr>
            <p:ph sz="quarter" idx="20" hasCustomPrompt="1"/>
          </p:nvPr>
        </p:nvSpPr>
        <p:spPr>
          <a:xfrm>
            <a:off x="7619673" y="3311710"/>
            <a:ext cx="4041519" cy="912812"/>
          </a:xfrm>
          <a:prstGeom prst="rect">
            <a:avLst/>
          </a:prstGeom>
        </p:spPr>
        <p:txBody>
          <a:bodyPr/>
          <a:lstStyle>
            <a:lvl1pPr>
              <a:buNone/>
              <a:defRPr kumimoji="0" lang="en-US" sz="1800" b="1" i="0" u="none" strike="noStrike" kern="1200" cap="none" spc="0" normalizeH="0" baseline="0" dirty="0" smtClean="0">
                <a:ln>
                  <a:noFill/>
                </a:ln>
                <a:solidFill>
                  <a:srgbClr val="1C97A6"/>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SUBHEAD</a:t>
            </a:r>
          </a:p>
          <a:p>
            <a:pPr lvl="1"/>
            <a:r>
              <a:rPr lang="en-US"/>
              <a:t>Text Goes Here</a:t>
            </a:r>
          </a:p>
        </p:txBody>
      </p:sp>
      <p:sp>
        <p:nvSpPr>
          <p:cNvPr id="5" name="Picture Placeholder 4">
            <a:extLst>
              <a:ext uri="{FF2B5EF4-FFF2-40B4-BE49-F238E27FC236}">
                <a16:creationId xmlns:a16="http://schemas.microsoft.com/office/drawing/2014/main" id="{655DA667-33CA-104F-9EEF-DC905C584CE4}"/>
              </a:ext>
            </a:extLst>
          </p:cNvPr>
          <p:cNvSpPr>
            <a:spLocks noGrp="1"/>
          </p:cNvSpPr>
          <p:nvPr>
            <p:ph type="pic" sz="quarter" idx="24"/>
          </p:nvPr>
        </p:nvSpPr>
        <p:spPr>
          <a:xfrm>
            <a:off x="557332" y="2008188"/>
            <a:ext cx="930275" cy="981075"/>
          </a:xfrm>
          <a:prstGeom prst="rect">
            <a:avLst/>
          </a:prstGeom>
        </p:spPr>
        <p:txBody>
          <a:bodyPr/>
          <a:lstStyle/>
          <a:p>
            <a:r>
              <a:rPr lang="en-US"/>
              <a:t>Click icon to add picture</a:t>
            </a:r>
          </a:p>
        </p:txBody>
      </p:sp>
      <p:sp>
        <p:nvSpPr>
          <p:cNvPr id="21" name="Picture Placeholder 4">
            <a:extLst>
              <a:ext uri="{FF2B5EF4-FFF2-40B4-BE49-F238E27FC236}">
                <a16:creationId xmlns:a16="http://schemas.microsoft.com/office/drawing/2014/main" id="{C047D964-745E-6C48-9B28-4D7EDE73634B}"/>
              </a:ext>
            </a:extLst>
          </p:cNvPr>
          <p:cNvSpPr>
            <a:spLocks noGrp="1"/>
          </p:cNvSpPr>
          <p:nvPr>
            <p:ph type="pic" sz="quarter" idx="25"/>
          </p:nvPr>
        </p:nvSpPr>
        <p:spPr>
          <a:xfrm>
            <a:off x="6439518" y="2008188"/>
            <a:ext cx="930275" cy="981075"/>
          </a:xfrm>
          <a:prstGeom prst="rect">
            <a:avLst/>
          </a:prstGeom>
        </p:spPr>
        <p:txBody>
          <a:bodyPr/>
          <a:lstStyle/>
          <a:p>
            <a:r>
              <a:rPr lang="en-US"/>
              <a:t>Click icon to add picture</a:t>
            </a:r>
          </a:p>
        </p:txBody>
      </p:sp>
      <p:sp>
        <p:nvSpPr>
          <p:cNvPr id="22" name="Picture Placeholder 4">
            <a:extLst>
              <a:ext uri="{FF2B5EF4-FFF2-40B4-BE49-F238E27FC236}">
                <a16:creationId xmlns:a16="http://schemas.microsoft.com/office/drawing/2014/main" id="{4D9B2F2D-8149-304F-880F-D7079865FB70}"/>
              </a:ext>
            </a:extLst>
          </p:cNvPr>
          <p:cNvSpPr>
            <a:spLocks noGrp="1"/>
          </p:cNvSpPr>
          <p:nvPr>
            <p:ph type="pic" sz="quarter" idx="26"/>
          </p:nvPr>
        </p:nvSpPr>
        <p:spPr>
          <a:xfrm>
            <a:off x="557332" y="3277430"/>
            <a:ext cx="930275" cy="981075"/>
          </a:xfrm>
          <a:prstGeom prst="rect">
            <a:avLst/>
          </a:prstGeom>
        </p:spPr>
        <p:txBody>
          <a:bodyPr/>
          <a:lstStyle/>
          <a:p>
            <a:r>
              <a:rPr lang="en-US"/>
              <a:t>Click icon to add picture</a:t>
            </a:r>
          </a:p>
        </p:txBody>
      </p:sp>
      <p:sp>
        <p:nvSpPr>
          <p:cNvPr id="23" name="Picture Placeholder 4">
            <a:extLst>
              <a:ext uri="{FF2B5EF4-FFF2-40B4-BE49-F238E27FC236}">
                <a16:creationId xmlns:a16="http://schemas.microsoft.com/office/drawing/2014/main" id="{F32F8736-7E14-FC4C-9FE7-B47806406A99}"/>
              </a:ext>
            </a:extLst>
          </p:cNvPr>
          <p:cNvSpPr>
            <a:spLocks noGrp="1"/>
          </p:cNvSpPr>
          <p:nvPr>
            <p:ph type="pic" sz="quarter" idx="27"/>
          </p:nvPr>
        </p:nvSpPr>
        <p:spPr>
          <a:xfrm>
            <a:off x="6439518" y="3277430"/>
            <a:ext cx="930275" cy="981075"/>
          </a:xfrm>
          <a:prstGeom prst="rect">
            <a:avLst/>
          </a:prstGeom>
        </p:spPr>
        <p:txBody>
          <a:bodyPr/>
          <a:lstStyle/>
          <a:p>
            <a:r>
              <a:rPr lang="en-US"/>
              <a:t>Click icon to add picture</a:t>
            </a:r>
          </a:p>
        </p:txBody>
      </p:sp>
      <p:sp>
        <p:nvSpPr>
          <p:cNvPr id="24" name="Picture Placeholder 4">
            <a:extLst>
              <a:ext uri="{FF2B5EF4-FFF2-40B4-BE49-F238E27FC236}">
                <a16:creationId xmlns:a16="http://schemas.microsoft.com/office/drawing/2014/main" id="{8AA29795-B952-C24E-88F9-56A2608572E4}"/>
              </a:ext>
            </a:extLst>
          </p:cNvPr>
          <p:cNvSpPr>
            <a:spLocks noGrp="1"/>
          </p:cNvSpPr>
          <p:nvPr>
            <p:ph type="pic" sz="quarter" idx="28"/>
          </p:nvPr>
        </p:nvSpPr>
        <p:spPr>
          <a:xfrm>
            <a:off x="557332" y="4601263"/>
            <a:ext cx="930275" cy="981075"/>
          </a:xfrm>
          <a:prstGeom prst="rect">
            <a:avLst/>
          </a:prstGeom>
        </p:spPr>
        <p:txBody>
          <a:bodyPr/>
          <a:lstStyle/>
          <a:p>
            <a:r>
              <a:rPr lang="en-US"/>
              <a:t>Click icon to add picture</a:t>
            </a:r>
          </a:p>
        </p:txBody>
      </p:sp>
      <p:sp>
        <p:nvSpPr>
          <p:cNvPr id="25" name="Picture Placeholder 4">
            <a:extLst>
              <a:ext uri="{FF2B5EF4-FFF2-40B4-BE49-F238E27FC236}">
                <a16:creationId xmlns:a16="http://schemas.microsoft.com/office/drawing/2014/main" id="{9C50A76C-5570-404F-9539-CF44C9AE2C53}"/>
              </a:ext>
            </a:extLst>
          </p:cNvPr>
          <p:cNvSpPr>
            <a:spLocks noGrp="1"/>
          </p:cNvSpPr>
          <p:nvPr>
            <p:ph type="pic" sz="quarter" idx="29"/>
          </p:nvPr>
        </p:nvSpPr>
        <p:spPr>
          <a:xfrm>
            <a:off x="6439518" y="4601263"/>
            <a:ext cx="930275" cy="981075"/>
          </a:xfrm>
          <a:prstGeom prst="rect">
            <a:avLst/>
          </a:prstGeom>
        </p:spPr>
        <p:txBody>
          <a:bodyPr/>
          <a:lstStyle/>
          <a:p>
            <a:r>
              <a:rPr lang="en-US"/>
              <a:t>Click icon to add picture</a:t>
            </a:r>
          </a:p>
        </p:txBody>
      </p:sp>
    </p:spTree>
    <p:extLst>
      <p:ext uri="{BB962C8B-B14F-4D97-AF65-F5344CB8AC3E}">
        <p14:creationId xmlns:p14="http://schemas.microsoft.com/office/powerpoint/2010/main" val="141965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con Lineup">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591F943B-ED0D-49A1-844A-E23BA9A4871B}"/>
              </a:ext>
            </a:extLst>
          </p:cNvPr>
          <p:cNvSpPr>
            <a:spLocks noGrp="1"/>
          </p:cNvSpPr>
          <p:nvPr>
            <p:ph type="body" sz="quarter" idx="10" hasCustomPrompt="1"/>
          </p:nvPr>
        </p:nvSpPr>
        <p:spPr>
          <a:xfrm>
            <a:off x="1201873" y="3429000"/>
            <a:ext cx="2139696" cy="344312"/>
          </a:xfrm>
          <a:prstGeom prst="rect">
            <a:avLst/>
          </a:prstGeom>
        </p:spPr>
        <p:txBody>
          <a:bodyPr/>
          <a:lstStyle>
            <a:lvl1pPr marL="0" indent="0" algn="ctr">
              <a:buNone/>
              <a:defRPr lang="en-US" sz="20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24" name="Text Placeholder 22">
            <a:extLst>
              <a:ext uri="{FF2B5EF4-FFF2-40B4-BE49-F238E27FC236}">
                <a16:creationId xmlns:a16="http://schemas.microsoft.com/office/drawing/2014/main" id="{9AC6B9A8-053C-4828-B705-901C6018F30D}"/>
              </a:ext>
            </a:extLst>
          </p:cNvPr>
          <p:cNvSpPr>
            <a:spLocks noGrp="1"/>
          </p:cNvSpPr>
          <p:nvPr>
            <p:ph type="body" sz="quarter" idx="11"/>
          </p:nvPr>
        </p:nvSpPr>
        <p:spPr>
          <a:xfrm>
            <a:off x="1211897" y="3844497"/>
            <a:ext cx="2139666" cy="2190910"/>
          </a:xfrm>
          <a:prstGeom prst="rect">
            <a:avLst/>
          </a:prstGeom>
        </p:spPr>
        <p:txBody>
          <a:bodyPr/>
          <a:lstStyle>
            <a:lvl1pPr marL="0" indent="0" algn="ctr">
              <a:buNone/>
              <a:defRPr lang="en-US" sz="16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27" name="Text Placeholder 22">
            <a:extLst>
              <a:ext uri="{FF2B5EF4-FFF2-40B4-BE49-F238E27FC236}">
                <a16:creationId xmlns:a16="http://schemas.microsoft.com/office/drawing/2014/main" id="{BBA6FD52-E179-41F8-AE78-9AF3D65F28B6}"/>
              </a:ext>
            </a:extLst>
          </p:cNvPr>
          <p:cNvSpPr>
            <a:spLocks noGrp="1"/>
          </p:cNvSpPr>
          <p:nvPr>
            <p:ph type="body" sz="quarter" idx="12" hasCustomPrompt="1"/>
          </p:nvPr>
        </p:nvSpPr>
        <p:spPr>
          <a:xfrm>
            <a:off x="3703882" y="3429000"/>
            <a:ext cx="2139696" cy="344312"/>
          </a:xfrm>
          <a:prstGeom prst="rect">
            <a:avLst/>
          </a:prstGeom>
        </p:spPr>
        <p:txBody>
          <a:bodyPr/>
          <a:lstStyle>
            <a:lvl1pPr marL="0" indent="0" algn="ctr">
              <a:buNone/>
              <a:defRPr lang="en-US" sz="20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28" name="Text Placeholder 22">
            <a:extLst>
              <a:ext uri="{FF2B5EF4-FFF2-40B4-BE49-F238E27FC236}">
                <a16:creationId xmlns:a16="http://schemas.microsoft.com/office/drawing/2014/main" id="{C49A82AB-D328-4DB0-841B-186884119EBF}"/>
              </a:ext>
            </a:extLst>
          </p:cNvPr>
          <p:cNvSpPr>
            <a:spLocks noGrp="1"/>
          </p:cNvSpPr>
          <p:nvPr>
            <p:ph type="body" sz="quarter" idx="13"/>
          </p:nvPr>
        </p:nvSpPr>
        <p:spPr>
          <a:xfrm>
            <a:off x="3703883" y="3844497"/>
            <a:ext cx="2139666" cy="2190910"/>
          </a:xfrm>
          <a:prstGeom prst="rect">
            <a:avLst/>
          </a:prstGeom>
        </p:spPr>
        <p:txBody>
          <a:bodyPr/>
          <a:lstStyle>
            <a:lvl1pPr marL="0" indent="0" algn="ctr">
              <a:buNone/>
              <a:defRPr lang="en-US" sz="16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22" name="Title 1">
            <a:extLst>
              <a:ext uri="{FF2B5EF4-FFF2-40B4-BE49-F238E27FC236}">
                <a16:creationId xmlns:a16="http://schemas.microsoft.com/office/drawing/2014/main" id="{A874557A-EB31-4347-A404-9DA4DF5AED7E}"/>
              </a:ext>
            </a:extLst>
          </p:cNvPr>
          <p:cNvSpPr>
            <a:spLocks noGrp="1"/>
          </p:cNvSpPr>
          <p:nvPr>
            <p:ph type="title" hasCustomPrompt="1"/>
          </p:nvPr>
        </p:nvSpPr>
        <p:spPr>
          <a:xfrm>
            <a:off x="749300" y="679981"/>
            <a:ext cx="10693400" cy="830997"/>
          </a:xfrm>
          <a:prstGeom prst="rect">
            <a:avLst/>
          </a:prstGeom>
        </p:spPr>
        <p:txBody>
          <a:bodyP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cxnSp>
        <p:nvCxnSpPr>
          <p:cNvPr id="21" name="Straight Connector 20">
            <a:extLst>
              <a:ext uri="{FF2B5EF4-FFF2-40B4-BE49-F238E27FC236}">
                <a16:creationId xmlns:a16="http://schemas.microsoft.com/office/drawing/2014/main" id="{58FC4C03-B200-CC45-A1F9-41EFE4EDC707}"/>
              </a:ext>
            </a:extLst>
          </p:cNvPr>
          <p:cNvCxnSpPr>
            <a:cxnSpLocks/>
          </p:cNvCxnSpPr>
          <p:nvPr/>
        </p:nvCxnSpPr>
        <p:spPr>
          <a:xfrm>
            <a:off x="3539905"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87C7F3F-3041-3E48-86CD-4D31DEB9B4D7}"/>
              </a:ext>
            </a:extLst>
          </p:cNvPr>
          <p:cNvSpPr/>
          <p:nvPr/>
        </p:nvSpPr>
        <p:spPr>
          <a:xfrm>
            <a:off x="1741204" y="2080602"/>
            <a:ext cx="1068874" cy="106887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42" name="Oval 41">
            <a:extLst>
              <a:ext uri="{FF2B5EF4-FFF2-40B4-BE49-F238E27FC236}">
                <a16:creationId xmlns:a16="http://schemas.microsoft.com/office/drawing/2014/main" id="{B00F2155-35B3-1D41-90DF-4C8B9EB98363}"/>
              </a:ext>
            </a:extLst>
          </p:cNvPr>
          <p:cNvSpPr/>
          <p:nvPr/>
        </p:nvSpPr>
        <p:spPr>
          <a:xfrm>
            <a:off x="4212915" y="2080602"/>
            <a:ext cx="1068874" cy="106887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58" name="Text Placeholder 22">
            <a:extLst>
              <a:ext uri="{FF2B5EF4-FFF2-40B4-BE49-F238E27FC236}">
                <a16:creationId xmlns:a16="http://schemas.microsoft.com/office/drawing/2014/main" id="{A07E678D-09C6-9D4E-B84A-AF1DC1A29B9D}"/>
              </a:ext>
            </a:extLst>
          </p:cNvPr>
          <p:cNvSpPr>
            <a:spLocks noGrp="1"/>
          </p:cNvSpPr>
          <p:nvPr>
            <p:ph type="body" sz="quarter" idx="14" hasCustomPrompt="1"/>
          </p:nvPr>
        </p:nvSpPr>
        <p:spPr>
          <a:xfrm>
            <a:off x="6224250" y="3429000"/>
            <a:ext cx="2139696" cy="344312"/>
          </a:xfrm>
          <a:prstGeom prst="rect">
            <a:avLst/>
          </a:prstGeom>
        </p:spPr>
        <p:txBody>
          <a:bodyPr/>
          <a:lstStyle>
            <a:lvl1pPr marL="0" indent="0" algn="ctr">
              <a:buNone/>
              <a:defRPr lang="en-US" sz="20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59" name="Text Placeholder 22">
            <a:extLst>
              <a:ext uri="{FF2B5EF4-FFF2-40B4-BE49-F238E27FC236}">
                <a16:creationId xmlns:a16="http://schemas.microsoft.com/office/drawing/2014/main" id="{A2E9F6B6-3937-7542-A94E-F30F660C57C6}"/>
              </a:ext>
            </a:extLst>
          </p:cNvPr>
          <p:cNvSpPr>
            <a:spLocks noGrp="1"/>
          </p:cNvSpPr>
          <p:nvPr>
            <p:ph type="body" sz="quarter" idx="15"/>
          </p:nvPr>
        </p:nvSpPr>
        <p:spPr>
          <a:xfrm>
            <a:off x="6234274" y="3844497"/>
            <a:ext cx="2139666" cy="2190910"/>
          </a:xfrm>
          <a:prstGeom prst="rect">
            <a:avLst/>
          </a:prstGeom>
        </p:spPr>
        <p:txBody>
          <a:bodyPr/>
          <a:lstStyle>
            <a:lvl1pPr marL="0" indent="0" algn="ctr">
              <a:buNone/>
              <a:defRPr lang="en-US" sz="16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60" name="Text Placeholder 22">
            <a:extLst>
              <a:ext uri="{FF2B5EF4-FFF2-40B4-BE49-F238E27FC236}">
                <a16:creationId xmlns:a16="http://schemas.microsoft.com/office/drawing/2014/main" id="{2C8F6115-B77E-A646-8418-D25CFAB1E823}"/>
              </a:ext>
            </a:extLst>
          </p:cNvPr>
          <p:cNvSpPr>
            <a:spLocks noGrp="1"/>
          </p:cNvSpPr>
          <p:nvPr>
            <p:ph type="body" sz="quarter" idx="16" hasCustomPrompt="1"/>
          </p:nvPr>
        </p:nvSpPr>
        <p:spPr>
          <a:xfrm>
            <a:off x="8726259" y="3429000"/>
            <a:ext cx="2139696" cy="344312"/>
          </a:xfrm>
          <a:prstGeom prst="rect">
            <a:avLst/>
          </a:prstGeom>
        </p:spPr>
        <p:txBody>
          <a:bodyPr/>
          <a:lstStyle>
            <a:lvl1pPr marL="0" indent="0" algn="ctr">
              <a:buNone/>
              <a:defRPr lang="en-US" sz="20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SUBHEAD</a:t>
            </a:r>
          </a:p>
        </p:txBody>
      </p:sp>
      <p:sp>
        <p:nvSpPr>
          <p:cNvPr id="61" name="Text Placeholder 22">
            <a:extLst>
              <a:ext uri="{FF2B5EF4-FFF2-40B4-BE49-F238E27FC236}">
                <a16:creationId xmlns:a16="http://schemas.microsoft.com/office/drawing/2014/main" id="{37CE66A7-5DA7-7248-8C66-7A942AE95196}"/>
              </a:ext>
            </a:extLst>
          </p:cNvPr>
          <p:cNvSpPr>
            <a:spLocks noGrp="1"/>
          </p:cNvSpPr>
          <p:nvPr>
            <p:ph type="body" sz="quarter" idx="17"/>
          </p:nvPr>
        </p:nvSpPr>
        <p:spPr>
          <a:xfrm>
            <a:off x="8726260" y="3844497"/>
            <a:ext cx="2139666" cy="2190910"/>
          </a:xfrm>
          <a:prstGeom prst="rect">
            <a:avLst/>
          </a:prstGeom>
        </p:spPr>
        <p:txBody>
          <a:bodyPr/>
          <a:lstStyle>
            <a:lvl1pPr marL="0" indent="0" algn="ctr">
              <a:buNone/>
              <a:defRPr lang="en-US" sz="16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cxnSp>
        <p:nvCxnSpPr>
          <p:cNvPr id="62" name="Straight Connector 61">
            <a:extLst>
              <a:ext uri="{FF2B5EF4-FFF2-40B4-BE49-F238E27FC236}">
                <a16:creationId xmlns:a16="http://schemas.microsoft.com/office/drawing/2014/main" id="{C36B8478-2437-D740-A442-1A79C00C9E4D}"/>
              </a:ext>
            </a:extLst>
          </p:cNvPr>
          <p:cNvCxnSpPr>
            <a:cxnSpLocks/>
          </p:cNvCxnSpPr>
          <p:nvPr/>
        </p:nvCxnSpPr>
        <p:spPr>
          <a:xfrm>
            <a:off x="8562282"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011A50D2-B4A1-6D40-85D2-D9501150AC65}"/>
              </a:ext>
            </a:extLst>
          </p:cNvPr>
          <p:cNvSpPr/>
          <p:nvPr/>
        </p:nvSpPr>
        <p:spPr>
          <a:xfrm>
            <a:off x="6763581" y="2080602"/>
            <a:ext cx="1068874" cy="106887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64" name="Oval 63">
            <a:extLst>
              <a:ext uri="{FF2B5EF4-FFF2-40B4-BE49-F238E27FC236}">
                <a16:creationId xmlns:a16="http://schemas.microsoft.com/office/drawing/2014/main" id="{B3060ACD-9C62-E440-9139-B57D1E956164}"/>
              </a:ext>
            </a:extLst>
          </p:cNvPr>
          <p:cNvSpPr/>
          <p:nvPr/>
        </p:nvSpPr>
        <p:spPr>
          <a:xfrm>
            <a:off x="9235292" y="2080602"/>
            <a:ext cx="1068874" cy="106887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cxnSp>
        <p:nvCxnSpPr>
          <p:cNvPr id="65" name="Straight Connector 64">
            <a:extLst>
              <a:ext uri="{FF2B5EF4-FFF2-40B4-BE49-F238E27FC236}">
                <a16:creationId xmlns:a16="http://schemas.microsoft.com/office/drawing/2014/main" id="{6FB337AC-47B5-CA40-AA56-6D19E6DB67A4}"/>
              </a:ext>
            </a:extLst>
          </p:cNvPr>
          <p:cNvCxnSpPr>
            <a:cxnSpLocks/>
          </p:cNvCxnSpPr>
          <p:nvPr/>
        </p:nvCxnSpPr>
        <p:spPr>
          <a:xfrm>
            <a:off x="6051094"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3CC9B8-A5D3-1048-BC26-1D92A7C1EF72}"/>
              </a:ext>
            </a:extLst>
          </p:cNvPr>
          <p:cNvCxnSpPr>
            <a:cxnSpLocks/>
          </p:cNvCxnSpPr>
          <p:nvPr/>
        </p:nvCxnSpPr>
        <p:spPr>
          <a:xfrm>
            <a:off x="3539905"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8EE54A-8D4B-6143-A20F-46F133E62324}"/>
              </a:ext>
            </a:extLst>
          </p:cNvPr>
          <p:cNvCxnSpPr>
            <a:cxnSpLocks/>
          </p:cNvCxnSpPr>
          <p:nvPr/>
        </p:nvCxnSpPr>
        <p:spPr>
          <a:xfrm>
            <a:off x="8562282"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4A149B2-FFF7-C640-884F-E58F5B6A7DF9}"/>
              </a:ext>
            </a:extLst>
          </p:cNvPr>
          <p:cNvSpPr/>
          <p:nvPr/>
        </p:nvSpPr>
        <p:spPr>
          <a:xfrm>
            <a:off x="6763581" y="2080602"/>
            <a:ext cx="1068874" cy="106887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25" name="Oval 24">
            <a:extLst>
              <a:ext uri="{FF2B5EF4-FFF2-40B4-BE49-F238E27FC236}">
                <a16:creationId xmlns:a16="http://schemas.microsoft.com/office/drawing/2014/main" id="{83AFE229-1530-6943-8988-ACF0E67FF5F9}"/>
              </a:ext>
            </a:extLst>
          </p:cNvPr>
          <p:cNvSpPr/>
          <p:nvPr/>
        </p:nvSpPr>
        <p:spPr>
          <a:xfrm>
            <a:off x="9235292" y="2080602"/>
            <a:ext cx="1068874" cy="106887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cxnSp>
        <p:nvCxnSpPr>
          <p:cNvPr id="29" name="Straight Connector 28">
            <a:extLst>
              <a:ext uri="{FF2B5EF4-FFF2-40B4-BE49-F238E27FC236}">
                <a16:creationId xmlns:a16="http://schemas.microsoft.com/office/drawing/2014/main" id="{4A9C118A-0E2E-624C-A472-3F7F2650618A}"/>
              </a:ext>
            </a:extLst>
          </p:cNvPr>
          <p:cNvCxnSpPr>
            <a:cxnSpLocks/>
          </p:cNvCxnSpPr>
          <p:nvPr/>
        </p:nvCxnSpPr>
        <p:spPr>
          <a:xfrm>
            <a:off x="6051094"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DAF19BF-044C-4A4F-AC02-8AC7120FCEE5}"/>
              </a:ext>
            </a:extLst>
          </p:cNvPr>
          <p:cNvCxnSpPr>
            <a:cxnSpLocks/>
          </p:cNvCxnSpPr>
          <p:nvPr userDrawn="1"/>
        </p:nvCxnSpPr>
        <p:spPr>
          <a:xfrm>
            <a:off x="3539905"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3646359-DBCC-3A4D-95EB-0F0CF6138754}"/>
              </a:ext>
            </a:extLst>
          </p:cNvPr>
          <p:cNvCxnSpPr>
            <a:cxnSpLocks/>
          </p:cNvCxnSpPr>
          <p:nvPr userDrawn="1"/>
        </p:nvCxnSpPr>
        <p:spPr>
          <a:xfrm>
            <a:off x="8562282"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FC1EE29-FE3F-D544-9C2D-B3191D7591F8}"/>
              </a:ext>
            </a:extLst>
          </p:cNvPr>
          <p:cNvSpPr/>
          <p:nvPr userDrawn="1"/>
        </p:nvSpPr>
        <p:spPr>
          <a:xfrm>
            <a:off x="6763581" y="2080602"/>
            <a:ext cx="1068874" cy="106887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sp>
        <p:nvSpPr>
          <p:cNvPr id="33" name="Oval 32">
            <a:extLst>
              <a:ext uri="{FF2B5EF4-FFF2-40B4-BE49-F238E27FC236}">
                <a16:creationId xmlns:a16="http://schemas.microsoft.com/office/drawing/2014/main" id="{BC0336E5-A5AA-CC4F-84C0-311DF9074211}"/>
              </a:ext>
            </a:extLst>
          </p:cNvPr>
          <p:cNvSpPr/>
          <p:nvPr userDrawn="1"/>
        </p:nvSpPr>
        <p:spPr>
          <a:xfrm>
            <a:off x="9235292" y="2080602"/>
            <a:ext cx="1068874" cy="106887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n>
                <a:solidFill>
                  <a:schemeClr val="accent2"/>
                </a:solidFill>
              </a:ln>
              <a:solidFill>
                <a:schemeClr val="accent2"/>
              </a:solidFill>
            </a:endParaRPr>
          </a:p>
        </p:txBody>
      </p:sp>
      <p:cxnSp>
        <p:nvCxnSpPr>
          <p:cNvPr id="34" name="Straight Connector 33">
            <a:extLst>
              <a:ext uri="{FF2B5EF4-FFF2-40B4-BE49-F238E27FC236}">
                <a16:creationId xmlns:a16="http://schemas.microsoft.com/office/drawing/2014/main" id="{C36E571A-F818-FD48-9E4B-B3E46343AD3B}"/>
              </a:ext>
            </a:extLst>
          </p:cNvPr>
          <p:cNvCxnSpPr>
            <a:cxnSpLocks/>
          </p:cNvCxnSpPr>
          <p:nvPr userDrawn="1"/>
        </p:nvCxnSpPr>
        <p:spPr>
          <a:xfrm>
            <a:off x="6051094" y="1970605"/>
            <a:ext cx="0" cy="406480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2342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423831-CA08-4648-8288-430AF8B86760}"/>
              </a:ext>
            </a:extLst>
          </p:cNvPr>
          <p:cNvSpPr>
            <a:spLocks noGrp="1"/>
          </p:cNvSpPr>
          <p:nvPr>
            <p:ph type="title" hasCustomPrompt="1"/>
          </p:nvPr>
        </p:nvSpPr>
        <p:spPr>
          <a:xfrm>
            <a:off x="749300" y="416874"/>
            <a:ext cx="10693400" cy="830997"/>
          </a:xfrm>
          <a:prstGeom prst="rect">
            <a:avLst/>
          </a:prstGeom>
        </p:spPr>
        <p:txBody>
          <a:bodyP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2" name="Rectangle 1">
            <a:extLst>
              <a:ext uri="{FF2B5EF4-FFF2-40B4-BE49-F238E27FC236}">
                <a16:creationId xmlns:a16="http://schemas.microsoft.com/office/drawing/2014/main" id="{9462FC88-B387-0E4F-B828-828D3B1128E1}"/>
              </a:ext>
            </a:extLst>
          </p:cNvPr>
          <p:cNvSpPr/>
          <p:nvPr/>
        </p:nvSpPr>
        <p:spPr>
          <a:xfrm>
            <a:off x="831188" y="1501253"/>
            <a:ext cx="5105590" cy="21154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176F694-CAB9-8B47-A6B7-41529E4EE374}"/>
              </a:ext>
            </a:extLst>
          </p:cNvPr>
          <p:cNvSpPr/>
          <p:nvPr/>
        </p:nvSpPr>
        <p:spPr>
          <a:xfrm>
            <a:off x="6262997" y="1501253"/>
            <a:ext cx="5105590" cy="2115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A3ABFE-35E3-404E-9B27-5155344A1914}"/>
              </a:ext>
            </a:extLst>
          </p:cNvPr>
          <p:cNvSpPr/>
          <p:nvPr/>
        </p:nvSpPr>
        <p:spPr>
          <a:xfrm>
            <a:off x="831188" y="3903259"/>
            <a:ext cx="5105590" cy="2115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7A81DA-E54A-6C4F-AC18-B78B2875D9D3}"/>
              </a:ext>
            </a:extLst>
          </p:cNvPr>
          <p:cNvSpPr/>
          <p:nvPr/>
        </p:nvSpPr>
        <p:spPr>
          <a:xfrm>
            <a:off x="6262997" y="3903259"/>
            <a:ext cx="5105590" cy="21154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2">
            <a:extLst>
              <a:ext uri="{FF2B5EF4-FFF2-40B4-BE49-F238E27FC236}">
                <a16:creationId xmlns:a16="http://schemas.microsoft.com/office/drawing/2014/main" id="{9E3DC7D8-7526-3C4B-B5C1-CDAE384AA2CC}"/>
              </a:ext>
            </a:extLst>
          </p:cNvPr>
          <p:cNvSpPr>
            <a:spLocks noGrp="1"/>
          </p:cNvSpPr>
          <p:nvPr>
            <p:ph type="body" sz="quarter" idx="10" hasCustomPrompt="1"/>
          </p:nvPr>
        </p:nvSpPr>
        <p:spPr>
          <a:xfrm>
            <a:off x="1051635" y="1638966"/>
            <a:ext cx="4598538" cy="344312"/>
          </a:xfrm>
          <a:prstGeom prst="rect">
            <a:avLst/>
          </a:prstGeom>
        </p:spPr>
        <p:txBody>
          <a:bodyPr/>
          <a:lstStyle>
            <a:lvl1pPr marL="0" indent="0" algn="l">
              <a:buNone/>
              <a:defRPr lang="en-US" sz="2000" b="1" kern="1200" dirty="0" smtClean="0">
                <a:solidFill>
                  <a:srgbClr val="1C97A6"/>
                </a:solidFill>
                <a:latin typeface="+mj-lt"/>
                <a:ea typeface="+mn-ea"/>
                <a:cs typeface="+mn-cs"/>
              </a:defRPr>
            </a:lvl1pPr>
          </a:lstStyle>
          <a:p>
            <a:pPr lvl="0"/>
            <a:r>
              <a:rPr lang="en-US"/>
              <a:t>SUBHEAD</a:t>
            </a:r>
          </a:p>
        </p:txBody>
      </p:sp>
      <p:sp>
        <p:nvSpPr>
          <p:cNvPr id="9" name="Text Placeholder 22">
            <a:extLst>
              <a:ext uri="{FF2B5EF4-FFF2-40B4-BE49-F238E27FC236}">
                <a16:creationId xmlns:a16="http://schemas.microsoft.com/office/drawing/2014/main" id="{D58205D0-A2B9-7847-A991-F6215E5EF505}"/>
              </a:ext>
            </a:extLst>
          </p:cNvPr>
          <p:cNvSpPr>
            <a:spLocks noGrp="1"/>
          </p:cNvSpPr>
          <p:nvPr>
            <p:ph type="body" sz="quarter" idx="11"/>
          </p:nvPr>
        </p:nvSpPr>
        <p:spPr>
          <a:xfrm>
            <a:off x="1061659" y="2054463"/>
            <a:ext cx="4588514" cy="1375813"/>
          </a:xfrm>
          <a:prstGeom prst="rect">
            <a:avLst/>
          </a:prstGeom>
        </p:spPr>
        <p:txBody>
          <a:bodyPr/>
          <a:lstStyle>
            <a:lvl1pPr marL="0" indent="0" algn="l">
              <a:buNone/>
              <a:defRPr lang="en-US" sz="1600" kern="1200" dirty="0" smtClean="0">
                <a:solidFill>
                  <a:schemeClr val="accent6"/>
                </a:solidFill>
                <a:latin typeface="+mn-lt"/>
                <a:ea typeface="+mn-ea"/>
                <a:cs typeface="+mn-cs"/>
              </a:defRPr>
            </a:lvl1pPr>
          </a:lstStyle>
          <a:p>
            <a:pPr lvl="0"/>
            <a:r>
              <a:rPr lang="en-US"/>
              <a:t>Click to edit Master text styles</a:t>
            </a:r>
          </a:p>
        </p:txBody>
      </p:sp>
      <p:sp>
        <p:nvSpPr>
          <p:cNvPr id="10" name="Text Placeholder 22">
            <a:extLst>
              <a:ext uri="{FF2B5EF4-FFF2-40B4-BE49-F238E27FC236}">
                <a16:creationId xmlns:a16="http://schemas.microsoft.com/office/drawing/2014/main" id="{6E693D75-0762-8044-A25F-709BEF04AF41}"/>
              </a:ext>
            </a:extLst>
          </p:cNvPr>
          <p:cNvSpPr>
            <a:spLocks noGrp="1"/>
          </p:cNvSpPr>
          <p:nvPr>
            <p:ph type="body" sz="quarter" idx="12" hasCustomPrompt="1"/>
          </p:nvPr>
        </p:nvSpPr>
        <p:spPr>
          <a:xfrm>
            <a:off x="6442501" y="1638966"/>
            <a:ext cx="4598538" cy="344312"/>
          </a:xfrm>
          <a:prstGeom prst="rect">
            <a:avLst/>
          </a:prstGeom>
        </p:spPr>
        <p:txBody>
          <a:bodyPr/>
          <a:lstStyle>
            <a:lvl1pPr marL="0" indent="0" algn="l">
              <a:buNone/>
              <a:defRPr lang="en-US" sz="2000" b="1" kern="1200" dirty="0" smtClean="0">
                <a:solidFill>
                  <a:srgbClr val="1C97A6"/>
                </a:solidFill>
                <a:latin typeface="+mj-lt"/>
                <a:ea typeface="+mn-ea"/>
                <a:cs typeface="+mn-cs"/>
              </a:defRPr>
            </a:lvl1pPr>
          </a:lstStyle>
          <a:p>
            <a:pPr lvl="0"/>
            <a:r>
              <a:rPr lang="en-US"/>
              <a:t>SUBHEAD</a:t>
            </a:r>
          </a:p>
        </p:txBody>
      </p:sp>
      <p:sp>
        <p:nvSpPr>
          <p:cNvPr id="11" name="Text Placeholder 22">
            <a:extLst>
              <a:ext uri="{FF2B5EF4-FFF2-40B4-BE49-F238E27FC236}">
                <a16:creationId xmlns:a16="http://schemas.microsoft.com/office/drawing/2014/main" id="{19DE2755-DABA-3541-AC46-5B21464C535C}"/>
              </a:ext>
            </a:extLst>
          </p:cNvPr>
          <p:cNvSpPr>
            <a:spLocks noGrp="1"/>
          </p:cNvSpPr>
          <p:nvPr>
            <p:ph type="body" sz="quarter" idx="13"/>
          </p:nvPr>
        </p:nvSpPr>
        <p:spPr>
          <a:xfrm>
            <a:off x="6452525" y="2054463"/>
            <a:ext cx="4588514" cy="1375813"/>
          </a:xfrm>
          <a:prstGeom prst="rect">
            <a:avLst/>
          </a:prstGeom>
        </p:spPr>
        <p:txBody>
          <a:bodyPr/>
          <a:lstStyle>
            <a:lvl1pPr marL="0" indent="0" algn="l">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12" name="Text Placeholder 22">
            <a:extLst>
              <a:ext uri="{FF2B5EF4-FFF2-40B4-BE49-F238E27FC236}">
                <a16:creationId xmlns:a16="http://schemas.microsoft.com/office/drawing/2014/main" id="{4E900355-E927-CE43-BD9C-9DB9C6BADB51}"/>
              </a:ext>
            </a:extLst>
          </p:cNvPr>
          <p:cNvSpPr>
            <a:spLocks noGrp="1"/>
          </p:cNvSpPr>
          <p:nvPr>
            <p:ph type="body" sz="quarter" idx="14" hasCustomPrompt="1"/>
          </p:nvPr>
        </p:nvSpPr>
        <p:spPr>
          <a:xfrm>
            <a:off x="1051635" y="4068268"/>
            <a:ext cx="4588514" cy="344312"/>
          </a:xfrm>
          <a:prstGeom prst="rect">
            <a:avLst/>
          </a:prstGeom>
        </p:spPr>
        <p:txBody>
          <a:bodyPr/>
          <a:lstStyle>
            <a:lvl1pPr marL="0" indent="0" algn="l">
              <a:buNone/>
              <a:defRPr lang="en-US" sz="2000" b="1" kern="1200" dirty="0" smtClean="0">
                <a:solidFill>
                  <a:srgbClr val="1C97A6"/>
                </a:solidFill>
                <a:latin typeface="+mj-lt"/>
                <a:ea typeface="+mn-ea"/>
                <a:cs typeface="+mn-cs"/>
              </a:defRPr>
            </a:lvl1pPr>
          </a:lstStyle>
          <a:p>
            <a:pPr lvl="0"/>
            <a:r>
              <a:rPr lang="en-US"/>
              <a:t>SUBHEAD</a:t>
            </a:r>
          </a:p>
        </p:txBody>
      </p:sp>
      <p:sp>
        <p:nvSpPr>
          <p:cNvPr id="13" name="Text Placeholder 22">
            <a:extLst>
              <a:ext uri="{FF2B5EF4-FFF2-40B4-BE49-F238E27FC236}">
                <a16:creationId xmlns:a16="http://schemas.microsoft.com/office/drawing/2014/main" id="{06988FFB-F1F5-E74B-85B7-BA1112E8ADF8}"/>
              </a:ext>
            </a:extLst>
          </p:cNvPr>
          <p:cNvSpPr>
            <a:spLocks noGrp="1"/>
          </p:cNvSpPr>
          <p:nvPr>
            <p:ph type="body" sz="quarter" idx="15"/>
          </p:nvPr>
        </p:nvSpPr>
        <p:spPr>
          <a:xfrm>
            <a:off x="1061659" y="4483765"/>
            <a:ext cx="4588514" cy="1375813"/>
          </a:xfrm>
          <a:prstGeom prst="rect">
            <a:avLst/>
          </a:prstGeom>
        </p:spPr>
        <p:txBody>
          <a:bodyPr/>
          <a:lstStyle>
            <a:lvl1pPr marL="0" indent="0" algn="l">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14" name="Text Placeholder 22">
            <a:extLst>
              <a:ext uri="{FF2B5EF4-FFF2-40B4-BE49-F238E27FC236}">
                <a16:creationId xmlns:a16="http://schemas.microsoft.com/office/drawing/2014/main" id="{3C8C9231-A4D7-EA4D-85A2-90551A022795}"/>
              </a:ext>
            </a:extLst>
          </p:cNvPr>
          <p:cNvSpPr>
            <a:spLocks noGrp="1"/>
          </p:cNvSpPr>
          <p:nvPr>
            <p:ph type="body" sz="quarter" idx="16" hasCustomPrompt="1"/>
          </p:nvPr>
        </p:nvSpPr>
        <p:spPr>
          <a:xfrm>
            <a:off x="6442501" y="4068268"/>
            <a:ext cx="4588514" cy="344312"/>
          </a:xfrm>
          <a:prstGeom prst="rect">
            <a:avLst/>
          </a:prstGeom>
        </p:spPr>
        <p:txBody>
          <a:bodyPr/>
          <a:lstStyle>
            <a:lvl1pPr marL="0" indent="0" algn="l">
              <a:buNone/>
              <a:defRPr lang="en-US" sz="2000" b="1" kern="1200" dirty="0" smtClean="0">
                <a:solidFill>
                  <a:srgbClr val="1C97A6"/>
                </a:solidFill>
                <a:latin typeface="+mj-lt"/>
                <a:ea typeface="+mn-ea"/>
                <a:cs typeface="+mn-cs"/>
              </a:defRPr>
            </a:lvl1pPr>
          </a:lstStyle>
          <a:p>
            <a:pPr lvl="0"/>
            <a:r>
              <a:rPr lang="en-US"/>
              <a:t>SUBHEAD</a:t>
            </a:r>
          </a:p>
        </p:txBody>
      </p:sp>
      <p:sp>
        <p:nvSpPr>
          <p:cNvPr id="15" name="Text Placeholder 22">
            <a:extLst>
              <a:ext uri="{FF2B5EF4-FFF2-40B4-BE49-F238E27FC236}">
                <a16:creationId xmlns:a16="http://schemas.microsoft.com/office/drawing/2014/main" id="{A624BAB9-11EE-D543-9E57-3EFE364E26BB}"/>
              </a:ext>
            </a:extLst>
          </p:cNvPr>
          <p:cNvSpPr>
            <a:spLocks noGrp="1"/>
          </p:cNvSpPr>
          <p:nvPr>
            <p:ph type="body" sz="quarter" idx="17"/>
          </p:nvPr>
        </p:nvSpPr>
        <p:spPr>
          <a:xfrm>
            <a:off x="6452525" y="4483765"/>
            <a:ext cx="4588514" cy="1375813"/>
          </a:xfrm>
          <a:prstGeom prst="rect">
            <a:avLst/>
          </a:prstGeom>
        </p:spPr>
        <p:txBody>
          <a:bodyPr/>
          <a:lstStyle>
            <a:lvl1pPr marL="0" indent="0" algn="l">
              <a:buNone/>
              <a:defRPr lang="en-US" sz="1600" kern="1200" dirty="0" smtClean="0">
                <a:solidFill>
                  <a:schemeClr val="accent6"/>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2501909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423831-CA08-4648-8288-430AF8B86760}"/>
              </a:ext>
            </a:extLst>
          </p:cNvPr>
          <p:cNvSpPr>
            <a:spLocks noGrp="1"/>
          </p:cNvSpPr>
          <p:nvPr>
            <p:ph type="title" hasCustomPrompt="1"/>
          </p:nvPr>
        </p:nvSpPr>
        <p:spPr>
          <a:xfrm>
            <a:off x="749300" y="416874"/>
            <a:ext cx="10693400" cy="830997"/>
          </a:xfrm>
          <a:prstGeom prst="rect">
            <a:avLst/>
          </a:prstGeom>
        </p:spPr>
        <p:txBody>
          <a:bodyP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2" name="Rectangle 1">
            <a:extLst>
              <a:ext uri="{FF2B5EF4-FFF2-40B4-BE49-F238E27FC236}">
                <a16:creationId xmlns:a16="http://schemas.microsoft.com/office/drawing/2014/main" id="{9462FC88-B387-0E4F-B828-828D3B1128E1}"/>
              </a:ext>
            </a:extLst>
          </p:cNvPr>
          <p:cNvSpPr/>
          <p:nvPr/>
        </p:nvSpPr>
        <p:spPr>
          <a:xfrm>
            <a:off x="817539" y="1501253"/>
            <a:ext cx="3467857" cy="2115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A3ABFE-35E3-404E-9B27-5155344A1914}"/>
              </a:ext>
            </a:extLst>
          </p:cNvPr>
          <p:cNvSpPr/>
          <p:nvPr/>
        </p:nvSpPr>
        <p:spPr>
          <a:xfrm>
            <a:off x="817539" y="3903259"/>
            <a:ext cx="3467857" cy="21154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2">
            <a:extLst>
              <a:ext uri="{FF2B5EF4-FFF2-40B4-BE49-F238E27FC236}">
                <a16:creationId xmlns:a16="http://schemas.microsoft.com/office/drawing/2014/main" id="{9E3DC7D8-7526-3C4B-B5C1-CDAE384AA2CC}"/>
              </a:ext>
            </a:extLst>
          </p:cNvPr>
          <p:cNvSpPr>
            <a:spLocks noGrp="1"/>
          </p:cNvSpPr>
          <p:nvPr>
            <p:ph type="body" sz="quarter" idx="10" hasCustomPrompt="1"/>
          </p:nvPr>
        </p:nvSpPr>
        <p:spPr>
          <a:xfrm>
            <a:off x="1037985" y="1638966"/>
            <a:ext cx="3059967" cy="344312"/>
          </a:xfrm>
          <a:prstGeom prst="rect">
            <a:avLst/>
          </a:prstGeom>
        </p:spPr>
        <p:txBody>
          <a:bodyPr/>
          <a:lstStyle>
            <a:lvl1pPr marL="0" indent="0" algn="l">
              <a:buNone/>
              <a:defRPr lang="en-US" sz="2000" b="1" kern="1200" dirty="0" smtClean="0">
                <a:solidFill>
                  <a:srgbClr val="1C97A6"/>
                </a:solidFill>
                <a:latin typeface="+mj-lt"/>
                <a:ea typeface="+mn-ea"/>
                <a:cs typeface="+mn-cs"/>
              </a:defRPr>
            </a:lvl1pPr>
          </a:lstStyle>
          <a:p>
            <a:pPr lvl="0"/>
            <a:r>
              <a:rPr lang="en-US"/>
              <a:t>SUBHEAD</a:t>
            </a:r>
          </a:p>
        </p:txBody>
      </p:sp>
      <p:sp>
        <p:nvSpPr>
          <p:cNvPr id="9" name="Text Placeholder 22">
            <a:extLst>
              <a:ext uri="{FF2B5EF4-FFF2-40B4-BE49-F238E27FC236}">
                <a16:creationId xmlns:a16="http://schemas.microsoft.com/office/drawing/2014/main" id="{D58205D0-A2B9-7847-A991-F6215E5EF505}"/>
              </a:ext>
            </a:extLst>
          </p:cNvPr>
          <p:cNvSpPr>
            <a:spLocks noGrp="1"/>
          </p:cNvSpPr>
          <p:nvPr>
            <p:ph type="body" sz="quarter" idx="11"/>
          </p:nvPr>
        </p:nvSpPr>
        <p:spPr>
          <a:xfrm>
            <a:off x="1048009" y="2054463"/>
            <a:ext cx="3059967" cy="1375813"/>
          </a:xfrm>
          <a:prstGeom prst="rect">
            <a:avLst/>
          </a:prstGeom>
        </p:spPr>
        <p:txBody>
          <a:bodyPr/>
          <a:lstStyle>
            <a:lvl1pPr marL="0" indent="0" algn="l">
              <a:buNone/>
              <a:defRPr lang="en-US" sz="1600" kern="1200" dirty="0" smtClean="0">
                <a:solidFill>
                  <a:schemeClr val="accent6"/>
                </a:solidFill>
                <a:latin typeface="+mn-lt"/>
                <a:ea typeface="+mn-ea"/>
                <a:cs typeface="+mn-cs"/>
              </a:defRPr>
            </a:lvl1pPr>
          </a:lstStyle>
          <a:p>
            <a:pPr lvl="0"/>
            <a:r>
              <a:rPr lang="en-US"/>
              <a:t>Click to edit Master text styles</a:t>
            </a:r>
          </a:p>
        </p:txBody>
      </p:sp>
      <p:sp>
        <p:nvSpPr>
          <p:cNvPr id="12" name="Text Placeholder 22">
            <a:extLst>
              <a:ext uri="{FF2B5EF4-FFF2-40B4-BE49-F238E27FC236}">
                <a16:creationId xmlns:a16="http://schemas.microsoft.com/office/drawing/2014/main" id="{4E900355-E927-CE43-BD9C-9DB9C6BADB51}"/>
              </a:ext>
            </a:extLst>
          </p:cNvPr>
          <p:cNvSpPr>
            <a:spLocks noGrp="1"/>
          </p:cNvSpPr>
          <p:nvPr>
            <p:ph type="body" sz="quarter" idx="14" hasCustomPrompt="1"/>
          </p:nvPr>
        </p:nvSpPr>
        <p:spPr>
          <a:xfrm>
            <a:off x="1037985" y="4068268"/>
            <a:ext cx="3059967" cy="344312"/>
          </a:xfrm>
          <a:prstGeom prst="rect">
            <a:avLst/>
          </a:prstGeom>
        </p:spPr>
        <p:txBody>
          <a:bodyPr/>
          <a:lstStyle>
            <a:lvl1pPr marL="0" indent="0" algn="l">
              <a:buNone/>
              <a:defRPr lang="en-US" sz="2000" b="1" kern="1200" dirty="0" smtClean="0">
                <a:solidFill>
                  <a:srgbClr val="1C97A6"/>
                </a:solidFill>
                <a:latin typeface="+mj-lt"/>
                <a:ea typeface="+mn-ea"/>
                <a:cs typeface="+mn-cs"/>
              </a:defRPr>
            </a:lvl1pPr>
          </a:lstStyle>
          <a:p>
            <a:pPr lvl="0"/>
            <a:r>
              <a:rPr lang="en-US"/>
              <a:t>SUBHEAD</a:t>
            </a:r>
          </a:p>
        </p:txBody>
      </p:sp>
      <p:sp>
        <p:nvSpPr>
          <p:cNvPr id="13" name="Text Placeholder 22">
            <a:extLst>
              <a:ext uri="{FF2B5EF4-FFF2-40B4-BE49-F238E27FC236}">
                <a16:creationId xmlns:a16="http://schemas.microsoft.com/office/drawing/2014/main" id="{06988FFB-F1F5-E74B-85B7-BA1112E8ADF8}"/>
              </a:ext>
            </a:extLst>
          </p:cNvPr>
          <p:cNvSpPr>
            <a:spLocks noGrp="1"/>
          </p:cNvSpPr>
          <p:nvPr>
            <p:ph type="body" sz="quarter" idx="15"/>
          </p:nvPr>
        </p:nvSpPr>
        <p:spPr>
          <a:xfrm>
            <a:off x="1048009" y="4483765"/>
            <a:ext cx="3059967" cy="1375813"/>
          </a:xfrm>
          <a:prstGeom prst="rect">
            <a:avLst/>
          </a:prstGeom>
        </p:spPr>
        <p:txBody>
          <a:bodyPr/>
          <a:lstStyle>
            <a:lvl1pPr marL="0" indent="0" algn="l">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16" name="Rectangle 15">
            <a:extLst>
              <a:ext uri="{FF2B5EF4-FFF2-40B4-BE49-F238E27FC236}">
                <a16:creationId xmlns:a16="http://schemas.microsoft.com/office/drawing/2014/main" id="{0BE500D9-AC73-9B40-913C-729367BEE428}"/>
              </a:ext>
            </a:extLst>
          </p:cNvPr>
          <p:cNvSpPr/>
          <p:nvPr/>
        </p:nvSpPr>
        <p:spPr>
          <a:xfrm>
            <a:off x="4437905" y="1501253"/>
            <a:ext cx="3467857" cy="21154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BF0EE2-AD17-B240-A2AE-E943CBEB92C8}"/>
              </a:ext>
            </a:extLst>
          </p:cNvPr>
          <p:cNvSpPr/>
          <p:nvPr/>
        </p:nvSpPr>
        <p:spPr>
          <a:xfrm>
            <a:off x="4437905" y="3903259"/>
            <a:ext cx="3467857" cy="2115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2">
            <a:extLst>
              <a:ext uri="{FF2B5EF4-FFF2-40B4-BE49-F238E27FC236}">
                <a16:creationId xmlns:a16="http://schemas.microsoft.com/office/drawing/2014/main" id="{7F9F32A4-FEE6-4F4D-A094-A2FE378BC5C6}"/>
              </a:ext>
            </a:extLst>
          </p:cNvPr>
          <p:cNvSpPr>
            <a:spLocks noGrp="1"/>
          </p:cNvSpPr>
          <p:nvPr>
            <p:ph type="body" sz="quarter" idx="16" hasCustomPrompt="1"/>
          </p:nvPr>
        </p:nvSpPr>
        <p:spPr>
          <a:xfrm>
            <a:off x="4658351" y="1638966"/>
            <a:ext cx="3059882" cy="344312"/>
          </a:xfrm>
          <a:prstGeom prst="rect">
            <a:avLst/>
          </a:prstGeom>
        </p:spPr>
        <p:txBody>
          <a:bodyPr/>
          <a:lstStyle>
            <a:lvl1pPr marL="0" indent="0" algn="l">
              <a:buNone/>
              <a:defRPr lang="en-US" sz="2000" b="1" kern="1200" dirty="0" smtClean="0">
                <a:solidFill>
                  <a:srgbClr val="1C97A6"/>
                </a:solidFill>
                <a:latin typeface="+mj-lt"/>
                <a:ea typeface="+mn-ea"/>
                <a:cs typeface="+mn-cs"/>
              </a:defRPr>
            </a:lvl1pPr>
          </a:lstStyle>
          <a:p>
            <a:pPr lvl="0"/>
            <a:r>
              <a:rPr lang="en-US"/>
              <a:t>SUBHEAD</a:t>
            </a:r>
          </a:p>
        </p:txBody>
      </p:sp>
      <p:sp>
        <p:nvSpPr>
          <p:cNvPr id="19" name="Text Placeholder 22">
            <a:extLst>
              <a:ext uri="{FF2B5EF4-FFF2-40B4-BE49-F238E27FC236}">
                <a16:creationId xmlns:a16="http://schemas.microsoft.com/office/drawing/2014/main" id="{06345A06-8363-3441-84AF-27C99D143028}"/>
              </a:ext>
            </a:extLst>
          </p:cNvPr>
          <p:cNvSpPr>
            <a:spLocks noGrp="1"/>
          </p:cNvSpPr>
          <p:nvPr>
            <p:ph type="body" sz="quarter" idx="17"/>
          </p:nvPr>
        </p:nvSpPr>
        <p:spPr>
          <a:xfrm>
            <a:off x="4668375" y="2054463"/>
            <a:ext cx="3059882" cy="1375813"/>
          </a:xfrm>
          <a:prstGeom prst="rect">
            <a:avLst/>
          </a:prstGeom>
        </p:spPr>
        <p:txBody>
          <a:bodyPr/>
          <a:lstStyle>
            <a:lvl1pPr marL="0" indent="0" algn="l">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20" name="Text Placeholder 22">
            <a:extLst>
              <a:ext uri="{FF2B5EF4-FFF2-40B4-BE49-F238E27FC236}">
                <a16:creationId xmlns:a16="http://schemas.microsoft.com/office/drawing/2014/main" id="{0B4257AC-8C65-154C-BDDD-F2BF026C9C1D}"/>
              </a:ext>
            </a:extLst>
          </p:cNvPr>
          <p:cNvSpPr>
            <a:spLocks noGrp="1"/>
          </p:cNvSpPr>
          <p:nvPr>
            <p:ph type="body" sz="quarter" idx="18" hasCustomPrompt="1"/>
          </p:nvPr>
        </p:nvSpPr>
        <p:spPr>
          <a:xfrm>
            <a:off x="4658351" y="4068268"/>
            <a:ext cx="3069906" cy="344312"/>
          </a:xfrm>
          <a:prstGeom prst="rect">
            <a:avLst/>
          </a:prstGeom>
        </p:spPr>
        <p:txBody>
          <a:bodyPr/>
          <a:lstStyle>
            <a:lvl1pPr marL="0" indent="0" algn="l">
              <a:buNone/>
              <a:defRPr lang="en-US" sz="2000" b="1" kern="1200" dirty="0" smtClean="0">
                <a:solidFill>
                  <a:srgbClr val="1C97A6"/>
                </a:solidFill>
                <a:latin typeface="+mj-lt"/>
                <a:ea typeface="+mn-ea"/>
                <a:cs typeface="+mn-cs"/>
              </a:defRPr>
            </a:lvl1pPr>
          </a:lstStyle>
          <a:p>
            <a:pPr lvl="0"/>
            <a:r>
              <a:rPr lang="en-US"/>
              <a:t>SUBHEAD</a:t>
            </a:r>
          </a:p>
        </p:txBody>
      </p:sp>
      <p:sp>
        <p:nvSpPr>
          <p:cNvPr id="21" name="Text Placeholder 22">
            <a:extLst>
              <a:ext uri="{FF2B5EF4-FFF2-40B4-BE49-F238E27FC236}">
                <a16:creationId xmlns:a16="http://schemas.microsoft.com/office/drawing/2014/main" id="{98345DBB-7A05-A143-8C8C-9E1087953B72}"/>
              </a:ext>
            </a:extLst>
          </p:cNvPr>
          <p:cNvSpPr>
            <a:spLocks noGrp="1"/>
          </p:cNvSpPr>
          <p:nvPr>
            <p:ph type="body" sz="quarter" idx="19"/>
          </p:nvPr>
        </p:nvSpPr>
        <p:spPr>
          <a:xfrm>
            <a:off x="4668375" y="4483765"/>
            <a:ext cx="3069906" cy="1375813"/>
          </a:xfrm>
          <a:prstGeom prst="rect">
            <a:avLst/>
          </a:prstGeom>
        </p:spPr>
        <p:txBody>
          <a:bodyPr/>
          <a:lstStyle>
            <a:lvl1pPr marL="0" indent="0" algn="l">
              <a:buNone/>
              <a:defRPr lang="en-US" sz="1600" kern="1200" dirty="0" smtClean="0">
                <a:solidFill>
                  <a:schemeClr val="accent6"/>
                </a:solidFill>
                <a:latin typeface="+mn-lt"/>
                <a:ea typeface="+mn-ea"/>
                <a:cs typeface="+mn-cs"/>
              </a:defRPr>
            </a:lvl1pPr>
          </a:lstStyle>
          <a:p>
            <a:pPr lvl="0"/>
            <a:r>
              <a:rPr lang="en-US"/>
              <a:t>Click to edit Master text styles</a:t>
            </a:r>
          </a:p>
        </p:txBody>
      </p:sp>
      <p:sp>
        <p:nvSpPr>
          <p:cNvPr id="22" name="Rectangle 21">
            <a:extLst>
              <a:ext uri="{FF2B5EF4-FFF2-40B4-BE49-F238E27FC236}">
                <a16:creationId xmlns:a16="http://schemas.microsoft.com/office/drawing/2014/main" id="{7AEA97B3-0620-8C4C-A2B4-77899BB00238}"/>
              </a:ext>
            </a:extLst>
          </p:cNvPr>
          <p:cNvSpPr/>
          <p:nvPr/>
        </p:nvSpPr>
        <p:spPr>
          <a:xfrm>
            <a:off x="8044623" y="1501253"/>
            <a:ext cx="3467857" cy="2115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F6FEA6B-DA7F-404D-9707-1A1683EEE269}"/>
              </a:ext>
            </a:extLst>
          </p:cNvPr>
          <p:cNvSpPr/>
          <p:nvPr/>
        </p:nvSpPr>
        <p:spPr>
          <a:xfrm>
            <a:off x="8044623" y="3903259"/>
            <a:ext cx="3467857" cy="21154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2">
            <a:extLst>
              <a:ext uri="{FF2B5EF4-FFF2-40B4-BE49-F238E27FC236}">
                <a16:creationId xmlns:a16="http://schemas.microsoft.com/office/drawing/2014/main" id="{BA413499-AE93-234C-AFA5-221602AB71ED}"/>
              </a:ext>
            </a:extLst>
          </p:cNvPr>
          <p:cNvSpPr>
            <a:spLocks noGrp="1"/>
          </p:cNvSpPr>
          <p:nvPr>
            <p:ph type="body" sz="quarter" idx="20" hasCustomPrompt="1"/>
          </p:nvPr>
        </p:nvSpPr>
        <p:spPr>
          <a:xfrm>
            <a:off x="8265069" y="1638966"/>
            <a:ext cx="3089344" cy="344312"/>
          </a:xfrm>
          <a:prstGeom prst="rect">
            <a:avLst/>
          </a:prstGeom>
        </p:spPr>
        <p:txBody>
          <a:bodyPr/>
          <a:lstStyle>
            <a:lvl1pPr marL="0" indent="0" algn="l">
              <a:buNone/>
              <a:defRPr lang="en-US" sz="2000" b="1" kern="1200" dirty="0" smtClean="0">
                <a:solidFill>
                  <a:srgbClr val="1C97A6"/>
                </a:solidFill>
                <a:latin typeface="+mj-lt"/>
                <a:ea typeface="+mn-ea"/>
                <a:cs typeface="+mn-cs"/>
              </a:defRPr>
            </a:lvl1pPr>
          </a:lstStyle>
          <a:p>
            <a:pPr lvl="0"/>
            <a:r>
              <a:rPr lang="en-US"/>
              <a:t>SUBHEAD</a:t>
            </a:r>
          </a:p>
        </p:txBody>
      </p:sp>
      <p:sp>
        <p:nvSpPr>
          <p:cNvPr id="25" name="Text Placeholder 22">
            <a:extLst>
              <a:ext uri="{FF2B5EF4-FFF2-40B4-BE49-F238E27FC236}">
                <a16:creationId xmlns:a16="http://schemas.microsoft.com/office/drawing/2014/main" id="{0814EC71-EB3B-2341-9DCF-BF0A569D59AF}"/>
              </a:ext>
            </a:extLst>
          </p:cNvPr>
          <p:cNvSpPr>
            <a:spLocks noGrp="1"/>
          </p:cNvSpPr>
          <p:nvPr>
            <p:ph type="body" sz="quarter" idx="21"/>
          </p:nvPr>
        </p:nvSpPr>
        <p:spPr>
          <a:xfrm>
            <a:off x="8275093" y="2054463"/>
            <a:ext cx="3089344" cy="1375813"/>
          </a:xfrm>
          <a:prstGeom prst="rect">
            <a:avLst/>
          </a:prstGeom>
        </p:spPr>
        <p:txBody>
          <a:bodyPr/>
          <a:lstStyle>
            <a:lvl1pPr marL="0" indent="0" algn="l">
              <a:buNone/>
              <a:defRPr lang="en-US" sz="1600" kern="1200" dirty="0" smtClean="0">
                <a:solidFill>
                  <a:schemeClr val="accent6"/>
                </a:solidFill>
                <a:latin typeface="+mn-lt"/>
                <a:ea typeface="+mn-ea"/>
                <a:cs typeface="+mn-cs"/>
              </a:defRPr>
            </a:lvl1pPr>
          </a:lstStyle>
          <a:p>
            <a:pPr lvl="0"/>
            <a:r>
              <a:rPr lang="en-US"/>
              <a:t>Click to edit Master text styles</a:t>
            </a:r>
          </a:p>
        </p:txBody>
      </p:sp>
      <p:sp>
        <p:nvSpPr>
          <p:cNvPr id="26" name="Text Placeholder 22">
            <a:extLst>
              <a:ext uri="{FF2B5EF4-FFF2-40B4-BE49-F238E27FC236}">
                <a16:creationId xmlns:a16="http://schemas.microsoft.com/office/drawing/2014/main" id="{39DB88A3-B599-DE49-B85C-40793BC74441}"/>
              </a:ext>
            </a:extLst>
          </p:cNvPr>
          <p:cNvSpPr>
            <a:spLocks noGrp="1"/>
          </p:cNvSpPr>
          <p:nvPr>
            <p:ph type="body" sz="quarter" idx="22" hasCustomPrompt="1"/>
          </p:nvPr>
        </p:nvSpPr>
        <p:spPr>
          <a:xfrm>
            <a:off x="8265069" y="4068268"/>
            <a:ext cx="3099368" cy="344312"/>
          </a:xfrm>
          <a:prstGeom prst="rect">
            <a:avLst/>
          </a:prstGeom>
        </p:spPr>
        <p:txBody>
          <a:bodyPr/>
          <a:lstStyle>
            <a:lvl1pPr marL="0" indent="0" algn="l">
              <a:buNone/>
              <a:defRPr lang="en-US" sz="2000" b="1" kern="1200" dirty="0" smtClean="0">
                <a:solidFill>
                  <a:srgbClr val="1C97A6"/>
                </a:solidFill>
                <a:latin typeface="+mj-lt"/>
                <a:ea typeface="+mn-ea"/>
                <a:cs typeface="+mn-cs"/>
              </a:defRPr>
            </a:lvl1pPr>
          </a:lstStyle>
          <a:p>
            <a:pPr lvl="0"/>
            <a:r>
              <a:rPr lang="en-US"/>
              <a:t>SUBHEAD</a:t>
            </a:r>
          </a:p>
        </p:txBody>
      </p:sp>
      <p:sp>
        <p:nvSpPr>
          <p:cNvPr id="27" name="Text Placeholder 22">
            <a:extLst>
              <a:ext uri="{FF2B5EF4-FFF2-40B4-BE49-F238E27FC236}">
                <a16:creationId xmlns:a16="http://schemas.microsoft.com/office/drawing/2014/main" id="{13217E36-B957-4A43-A7A5-D1BA885853E6}"/>
              </a:ext>
            </a:extLst>
          </p:cNvPr>
          <p:cNvSpPr>
            <a:spLocks noGrp="1"/>
          </p:cNvSpPr>
          <p:nvPr>
            <p:ph type="body" sz="quarter" idx="23"/>
          </p:nvPr>
        </p:nvSpPr>
        <p:spPr>
          <a:xfrm>
            <a:off x="8275093" y="4483765"/>
            <a:ext cx="3099368" cy="1375813"/>
          </a:xfrm>
          <a:prstGeom prst="rect">
            <a:avLst/>
          </a:prstGeom>
        </p:spPr>
        <p:txBody>
          <a:bodyPr/>
          <a:lstStyle>
            <a:lvl1pPr marL="0" indent="0" algn="l">
              <a:buNone/>
              <a:defRPr lang="en-US" sz="1600" kern="1200" dirty="0" smtClean="0">
                <a:solidFill>
                  <a:schemeClr val="tx1"/>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267219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CE7CD4E-30E3-C540-940D-78CE507927E4}"/>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829FC007-8B7C-CE40-8AB3-88A18515C666}"/>
              </a:ext>
            </a:extLst>
          </p:cNvPr>
          <p:cNvSpPr>
            <a:spLocks noGrp="1"/>
          </p:cNvSpPr>
          <p:nvPr>
            <p:ph type="title" hasCustomPrompt="1"/>
          </p:nvPr>
        </p:nvSpPr>
        <p:spPr>
          <a:xfrm>
            <a:off x="0" y="708417"/>
            <a:ext cx="12192000" cy="2136830"/>
          </a:xfrm>
          <a:prstGeom prst="rect">
            <a:avLst/>
          </a:prstGeom>
        </p:spPr>
        <p:txBody>
          <a:bodyPr/>
          <a:lstStyle>
            <a:lvl1pPr algn="ctr">
              <a:spcBef>
                <a:spcPts val="1000"/>
              </a:spcBef>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HEADLINE GOES HERE</a:t>
            </a:r>
          </a:p>
        </p:txBody>
      </p:sp>
    </p:spTree>
    <p:extLst>
      <p:ext uri="{BB962C8B-B14F-4D97-AF65-F5344CB8AC3E}">
        <p14:creationId xmlns:p14="http://schemas.microsoft.com/office/powerpoint/2010/main" val="4089668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hasCustomPrompt="1"/>
          </p:nvPr>
        </p:nvSpPr>
        <p:spPr>
          <a:xfrm>
            <a:off x="-40896" y="51293"/>
            <a:ext cx="1836615" cy="916559"/>
          </a:xfrm>
          <a:prstGeom prst="rect">
            <a:avLst/>
          </a:prstGeom>
        </p:spPr>
        <p:txBody>
          <a:bodyPr/>
          <a:lstStyle>
            <a:lvl1pPr>
              <a:buNone/>
              <a:defRPr lang="en-US" sz="10000" b="1" kern="1200" dirty="0" smtClean="0">
                <a:solidFill>
                  <a:srgbClr val="1C97A6"/>
                </a:solidFill>
                <a:latin typeface="+mj-lt"/>
                <a:ea typeface="+mn-ea"/>
                <a:cs typeface="Biome Light" panose="020B0303030204020804" pitchFamily="34" charset="0"/>
              </a:defRPr>
            </a:lvl1pPr>
            <a:lvl2pPr>
              <a:buNone/>
              <a:defRPr/>
            </a:lvl2pPr>
          </a:lstStyle>
          <a:p>
            <a:pPr lvl="0"/>
            <a:r>
              <a:rPr lang="en-US"/>
              <a:t>“</a:t>
            </a:r>
          </a:p>
        </p:txBody>
      </p:sp>
      <p:sp>
        <p:nvSpPr>
          <p:cNvPr id="13" name="Title 1">
            <a:extLst>
              <a:ext uri="{FF2B5EF4-FFF2-40B4-BE49-F238E27FC236}">
                <a16:creationId xmlns:a16="http://schemas.microsoft.com/office/drawing/2014/main" id="{91D9F6BE-FB0B-42EE-8F02-95F5CC039B06}"/>
              </a:ext>
            </a:extLst>
          </p:cNvPr>
          <p:cNvSpPr>
            <a:spLocks noGrp="1"/>
          </p:cNvSpPr>
          <p:nvPr>
            <p:ph type="title" hasCustomPrompt="1"/>
          </p:nvPr>
        </p:nvSpPr>
        <p:spPr>
          <a:xfrm>
            <a:off x="660400" y="805213"/>
            <a:ext cx="5188220" cy="5384572"/>
          </a:xfrm>
          <a:prstGeom prst="rect">
            <a:avLst/>
          </a:prstGeom>
        </p:spPr>
        <p:txBody>
          <a:bodyPr/>
          <a:lstStyle>
            <a:lvl1pPr>
              <a:defRPr sz="3500" b="1" spc="600">
                <a:solidFill>
                  <a:schemeClr val="accent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14" name="Picture Placeholder 22">
            <a:extLst>
              <a:ext uri="{FF2B5EF4-FFF2-40B4-BE49-F238E27FC236}">
                <a16:creationId xmlns:a16="http://schemas.microsoft.com/office/drawing/2014/main" id="{DC60EB87-1D8D-434E-B9FC-A5C6089FFBBC}"/>
              </a:ext>
            </a:extLst>
          </p:cNvPr>
          <p:cNvSpPr>
            <a:spLocks noGrp="1"/>
          </p:cNvSpPr>
          <p:nvPr>
            <p:ph type="pic" sz="quarter" idx="10"/>
          </p:nvPr>
        </p:nvSpPr>
        <p:spPr>
          <a:xfrm>
            <a:off x="6086301" y="213932"/>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anchor="ctr">
            <a:noAutofit/>
          </a:bodyPr>
          <a:lstStyle>
            <a:lvl1pPr algn="ctr">
              <a:buNone/>
              <a:defRPr/>
            </a:lvl1pPr>
          </a:lstStyle>
          <a:p>
            <a:r>
              <a:rPr lang="en-US"/>
              <a:t>Click icon to add picture</a:t>
            </a:r>
          </a:p>
        </p:txBody>
      </p:sp>
      <p:sp>
        <p:nvSpPr>
          <p:cNvPr id="20" name="Text Placeholder 27">
            <a:extLst>
              <a:ext uri="{FF2B5EF4-FFF2-40B4-BE49-F238E27FC236}">
                <a16:creationId xmlns:a16="http://schemas.microsoft.com/office/drawing/2014/main" id="{6CBC7347-A45D-E549-87A3-5D2545707AE6}"/>
              </a:ext>
            </a:extLst>
          </p:cNvPr>
          <p:cNvSpPr>
            <a:spLocks noGrp="1"/>
          </p:cNvSpPr>
          <p:nvPr>
            <p:ph type="body" sz="quarter" idx="15" hasCustomPrompt="1"/>
          </p:nvPr>
        </p:nvSpPr>
        <p:spPr>
          <a:xfrm flipH="1">
            <a:off x="5873900" y="5481197"/>
            <a:ext cx="1836615" cy="916559"/>
          </a:xfrm>
          <a:prstGeom prst="rect">
            <a:avLst/>
          </a:prstGeom>
        </p:spPr>
        <p:txBody>
          <a:bodyPr/>
          <a:lstStyle>
            <a:lvl1pPr>
              <a:buNone/>
              <a:defRPr lang="en-US" sz="10000" b="1" kern="1200" dirty="0" smtClean="0">
                <a:solidFill>
                  <a:srgbClr val="1C97A6"/>
                </a:solidFill>
                <a:latin typeface="+mj-lt"/>
                <a:ea typeface="+mn-ea"/>
                <a:cs typeface="Biome Light" panose="020B0303030204020804" pitchFamily="34" charset="0"/>
              </a:defRPr>
            </a:lvl1pPr>
            <a:lvl2pPr>
              <a:buNone/>
              <a:defRPr/>
            </a:lvl2pPr>
          </a:lstStyle>
          <a:p>
            <a:pPr lvl="0"/>
            <a:r>
              <a:rPr lang="en-US"/>
              <a:t>”</a:t>
            </a:r>
          </a:p>
        </p:txBody>
      </p:sp>
    </p:spTree>
    <p:extLst>
      <p:ext uri="{BB962C8B-B14F-4D97-AF65-F5344CB8AC3E}">
        <p14:creationId xmlns:p14="http://schemas.microsoft.com/office/powerpoint/2010/main" val="709997614"/>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ink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E80D97-D895-A544-B830-1EAD98A81408}"/>
              </a:ext>
            </a:extLst>
          </p:cNvPr>
          <p:cNvPicPr>
            <a:picLocks noChangeAspect="1"/>
          </p:cNvPicPr>
          <p:nvPr userDrawn="1"/>
        </p:nvPicPr>
        <p:blipFill>
          <a:blip r:embed="rId2"/>
          <a:srcRect/>
          <a:stretch/>
        </p:blipFill>
        <p:spPr>
          <a:xfrm>
            <a:off x="3328012" y="-158621"/>
            <a:ext cx="8862408" cy="6905293"/>
          </a:xfrm>
          <a:prstGeom prst="rect">
            <a:avLst/>
          </a:prstGeom>
        </p:spPr>
      </p:pic>
      <p:sp>
        <p:nvSpPr>
          <p:cNvPr id="5" name="Snip Single Corner Rectangle 4">
            <a:extLst>
              <a:ext uri="{FF2B5EF4-FFF2-40B4-BE49-F238E27FC236}">
                <a16:creationId xmlns:a16="http://schemas.microsoft.com/office/drawing/2014/main" id="{113919E8-162F-7E4B-A46F-DFE30A31CDCA}"/>
              </a:ext>
            </a:extLst>
          </p:cNvPr>
          <p:cNvSpPr/>
          <p:nvPr/>
        </p:nvSpPr>
        <p:spPr>
          <a:xfrm flipH="1">
            <a:off x="9404716" y="6296026"/>
            <a:ext cx="2717635" cy="493994"/>
          </a:xfrm>
          <a:custGeom>
            <a:avLst/>
            <a:gdLst>
              <a:gd name="connsiteX0" fmla="*/ 0 w 2657475"/>
              <a:gd name="connsiteY0" fmla="*/ 0 h 447675"/>
              <a:gd name="connsiteX1" fmla="*/ 2582861 w 2657475"/>
              <a:gd name="connsiteY1" fmla="*/ 0 h 447675"/>
              <a:gd name="connsiteX2" fmla="*/ 2657475 w 2657475"/>
              <a:gd name="connsiteY2" fmla="*/ 74614 h 447675"/>
              <a:gd name="connsiteX3" fmla="*/ 2657475 w 2657475"/>
              <a:gd name="connsiteY3" fmla="*/ 447675 h 447675"/>
              <a:gd name="connsiteX4" fmla="*/ 0 w 2657475"/>
              <a:gd name="connsiteY4" fmla="*/ 447675 h 447675"/>
              <a:gd name="connsiteX5" fmla="*/ 0 w 2657475"/>
              <a:gd name="connsiteY5" fmla="*/ 0 h 447675"/>
              <a:gd name="connsiteX0" fmla="*/ 0 w 2676525"/>
              <a:gd name="connsiteY0" fmla="*/ 0 h 447675"/>
              <a:gd name="connsiteX1" fmla="*/ 2582861 w 2676525"/>
              <a:gd name="connsiteY1" fmla="*/ 0 h 447675"/>
              <a:gd name="connsiteX2" fmla="*/ 2676525 w 2676525"/>
              <a:gd name="connsiteY2" fmla="*/ 122239 h 447675"/>
              <a:gd name="connsiteX3" fmla="*/ 2657475 w 2676525"/>
              <a:gd name="connsiteY3" fmla="*/ 447675 h 447675"/>
              <a:gd name="connsiteX4" fmla="*/ 0 w 2676525"/>
              <a:gd name="connsiteY4" fmla="*/ 447675 h 447675"/>
              <a:gd name="connsiteX5" fmla="*/ 0 w 2676525"/>
              <a:gd name="connsiteY5" fmla="*/ 0 h 447675"/>
              <a:gd name="connsiteX0" fmla="*/ 0 w 2676525"/>
              <a:gd name="connsiteY0" fmla="*/ 6350 h 454025"/>
              <a:gd name="connsiteX1" fmla="*/ 2566986 w 2676525"/>
              <a:gd name="connsiteY1" fmla="*/ 0 h 454025"/>
              <a:gd name="connsiteX2" fmla="*/ 2676525 w 2676525"/>
              <a:gd name="connsiteY2" fmla="*/ 128589 h 454025"/>
              <a:gd name="connsiteX3" fmla="*/ 2657475 w 2676525"/>
              <a:gd name="connsiteY3" fmla="*/ 454025 h 454025"/>
              <a:gd name="connsiteX4" fmla="*/ 0 w 2676525"/>
              <a:gd name="connsiteY4" fmla="*/ 454025 h 454025"/>
              <a:gd name="connsiteX5" fmla="*/ 0 w 2676525"/>
              <a:gd name="connsiteY5" fmla="*/ 6350 h 454025"/>
              <a:gd name="connsiteX0" fmla="*/ 0 w 2676525"/>
              <a:gd name="connsiteY0" fmla="*/ 6350 h 457200"/>
              <a:gd name="connsiteX1" fmla="*/ 2566986 w 2676525"/>
              <a:gd name="connsiteY1" fmla="*/ 0 h 457200"/>
              <a:gd name="connsiteX2" fmla="*/ 2676525 w 2676525"/>
              <a:gd name="connsiteY2" fmla="*/ 128589 h 457200"/>
              <a:gd name="connsiteX3" fmla="*/ 2673350 w 2676525"/>
              <a:gd name="connsiteY3" fmla="*/ 457200 h 457200"/>
              <a:gd name="connsiteX4" fmla="*/ 0 w 2676525"/>
              <a:gd name="connsiteY4" fmla="*/ 454025 h 457200"/>
              <a:gd name="connsiteX5" fmla="*/ 0 w 2676525"/>
              <a:gd name="connsiteY5" fmla="*/ 6350 h 457200"/>
              <a:gd name="connsiteX0" fmla="*/ 0 w 2676525"/>
              <a:gd name="connsiteY0" fmla="*/ 6350 h 469900"/>
              <a:gd name="connsiteX1" fmla="*/ 2566986 w 2676525"/>
              <a:gd name="connsiteY1" fmla="*/ 0 h 469900"/>
              <a:gd name="connsiteX2" fmla="*/ 2676525 w 2676525"/>
              <a:gd name="connsiteY2" fmla="*/ 128589 h 469900"/>
              <a:gd name="connsiteX3" fmla="*/ 2670175 w 2676525"/>
              <a:gd name="connsiteY3" fmla="*/ 469900 h 469900"/>
              <a:gd name="connsiteX4" fmla="*/ 0 w 2676525"/>
              <a:gd name="connsiteY4" fmla="*/ 454025 h 469900"/>
              <a:gd name="connsiteX5" fmla="*/ 0 w 2676525"/>
              <a:gd name="connsiteY5" fmla="*/ 6350 h 469900"/>
              <a:gd name="connsiteX0" fmla="*/ 0 w 2676525"/>
              <a:gd name="connsiteY0" fmla="*/ 6350 h 469900"/>
              <a:gd name="connsiteX1" fmla="*/ 2566986 w 2676525"/>
              <a:gd name="connsiteY1" fmla="*/ 0 h 469900"/>
              <a:gd name="connsiteX2" fmla="*/ 2676525 w 2676525"/>
              <a:gd name="connsiteY2" fmla="*/ 119890 h 469900"/>
              <a:gd name="connsiteX3" fmla="*/ 2670175 w 2676525"/>
              <a:gd name="connsiteY3" fmla="*/ 469900 h 469900"/>
              <a:gd name="connsiteX4" fmla="*/ 0 w 2676525"/>
              <a:gd name="connsiteY4" fmla="*/ 454025 h 469900"/>
              <a:gd name="connsiteX5" fmla="*/ 0 w 2676525"/>
              <a:gd name="connsiteY5" fmla="*/ 6350 h 469900"/>
              <a:gd name="connsiteX0" fmla="*/ 0 w 2676830"/>
              <a:gd name="connsiteY0" fmla="*/ 6350 h 454025"/>
              <a:gd name="connsiteX1" fmla="*/ 2566986 w 2676830"/>
              <a:gd name="connsiteY1" fmla="*/ 0 h 454025"/>
              <a:gd name="connsiteX2" fmla="*/ 2676525 w 2676830"/>
              <a:gd name="connsiteY2" fmla="*/ 119890 h 454025"/>
              <a:gd name="connsiteX3" fmla="*/ 2676525 w 2676830"/>
              <a:gd name="connsiteY3" fmla="*/ 443805 h 454025"/>
              <a:gd name="connsiteX4" fmla="*/ 0 w 2676830"/>
              <a:gd name="connsiteY4" fmla="*/ 454025 h 454025"/>
              <a:gd name="connsiteX5" fmla="*/ 0 w 2676830"/>
              <a:gd name="connsiteY5" fmla="*/ 6350 h 454025"/>
              <a:gd name="connsiteX0" fmla="*/ 0 w 2676830"/>
              <a:gd name="connsiteY0" fmla="*/ 6350 h 454025"/>
              <a:gd name="connsiteX1" fmla="*/ 2570161 w 2676830"/>
              <a:gd name="connsiteY1" fmla="*/ 0 h 454025"/>
              <a:gd name="connsiteX2" fmla="*/ 2676525 w 2676830"/>
              <a:gd name="connsiteY2" fmla="*/ 119890 h 454025"/>
              <a:gd name="connsiteX3" fmla="*/ 2676525 w 2676830"/>
              <a:gd name="connsiteY3" fmla="*/ 443805 h 454025"/>
              <a:gd name="connsiteX4" fmla="*/ 0 w 2676830"/>
              <a:gd name="connsiteY4" fmla="*/ 454025 h 454025"/>
              <a:gd name="connsiteX5" fmla="*/ 0 w 2676830"/>
              <a:gd name="connsiteY5" fmla="*/ 6350 h 454025"/>
              <a:gd name="connsiteX0" fmla="*/ 0 w 2721280"/>
              <a:gd name="connsiteY0" fmla="*/ 551 h 454025"/>
              <a:gd name="connsiteX1" fmla="*/ 2614611 w 2721280"/>
              <a:gd name="connsiteY1" fmla="*/ 0 h 454025"/>
              <a:gd name="connsiteX2" fmla="*/ 2720975 w 2721280"/>
              <a:gd name="connsiteY2" fmla="*/ 119890 h 454025"/>
              <a:gd name="connsiteX3" fmla="*/ 2720975 w 2721280"/>
              <a:gd name="connsiteY3" fmla="*/ 443805 h 454025"/>
              <a:gd name="connsiteX4" fmla="*/ 44450 w 2721280"/>
              <a:gd name="connsiteY4" fmla="*/ 454025 h 454025"/>
              <a:gd name="connsiteX5" fmla="*/ 0 w 2721280"/>
              <a:gd name="connsiteY5" fmla="*/ 551 h 454025"/>
              <a:gd name="connsiteX0" fmla="*/ 0 w 2721280"/>
              <a:gd name="connsiteY0" fmla="*/ 551 h 451126"/>
              <a:gd name="connsiteX1" fmla="*/ 2614611 w 2721280"/>
              <a:gd name="connsiteY1" fmla="*/ 0 h 451126"/>
              <a:gd name="connsiteX2" fmla="*/ 2720975 w 2721280"/>
              <a:gd name="connsiteY2" fmla="*/ 119890 h 451126"/>
              <a:gd name="connsiteX3" fmla="*/ 2720975 w 2721280"/>
              <a:gd name="connsiteY3" fmla="*/ 443805 h 451126"/>
              <a:gd name="connsiteX4" fmla="*/ 3175 w 2721280"/>
              <a:gd name="connsiteY4" fmla="*/ 451126 h 451126"/>
              <a:gd name="connsiteX5" fmla="*/ 0 w 2721280"/>
              <a:gd name="connsiteY5" fmla="*/ 551 h 451126"/>
              <a:gd name="connsiteX0" fmla="*/ 0 w 2721280"/>
              <a:gd name="connsiteY0" fmla="*/ 551 h 451126"/>
              <a:gd name="connsiteX1" fmla="*/ 2614611 w 2721280"/>
              <a:gd name="connsiteY1" fmla="*/ 0 h 451126"/>
              <a:gd name="connsiteX2" fmla="*/ 2720975 w 2721280"/>
              <a:gd name="connsiteY2" fmla="*/ 128588 h 451126"/>
              <a:gd name="connsiteX3" fmla="*/ 2720975 w 2721280"/>
              <a:gd name="connsiteY3" fmla="*/ 443805 h 451126"/>
              <a:gd name="connsiteX4" fmla="*/ 3175 w 2721280"/>
              <a:gd name="connsiteY4" fmla="*/ 451126 h 451126"/>
              <a:gd name="connsiteX5" fmla="*/ 0 w 2721280"/>
              <a:gd name="connsiteY5" fmla="*/ 551 h 451126"/>
              <a:gd name="connsiteX0" fmla="*/ 0 w 2721115"/>
              <a:gd name="connsiteY0" fmla="*/ 551 h 451126"/>
              <a:gd name="connsiteX1" fmla="*/ 2614611 w 2721115"/>
              <a:gd name="connsiteY1" fmla="*/ 0 h 451126"/>
              <a:gd name="connsiteX2" fmla="*/ 2717792 w 2721115"/>
              <a:gd name="connsiteY2" fmla="*/ 111191 h 451126"/>
              <a:gd name="connsiteX3" fmla="*/ 2720975 w 2721115"/>
              <a:gd name="connsiteY3" fmla="*/ 443805 h 451126"/>
              <a:gd name="connsiteX4" fmla="*/ 3175 w 2721115"/>
              <a:gd name="connsiteY4" fmla="*/ 451126 h 451126"/>
              <a:gd name="connsiteX5" fmla="*/ 0 w 2721115"/>
              <a:gd name="connsiteY5" fmla="*/ 551 h 451126"/>
              <a:gd name="connsiteX0" fmla="*/ 0 w 2721280"/>
              <a:gd name="connsiteY0" fmla="*/ 551 h 451126"/>
              <a:gd name="connsiteX1" fmla="*/ 2614611 w 2721280"/>
              <a:gd name="connsiteY1" fmla="*/ 0 h 451126"/>
              <a:gd name="connsiteX2" fmla="*/ 2720975 w 2721280"/>
              <a:gd name="connsiteY2" fmla="*/ 122789 h 451126"/>
              <a:gd name="connsiteX3" fmla="*/ 2720975 w 2721280"/>
              <a:gd name="connsiteY3" fmla="*/ 443805 h 451126"/>
              <a:gd name="connsiteX4" fmla="*/ 3175 w 2721280"/>
              <a:gd name="connsiteY4" fmla="*/ 451126 h 451126"/>
              <a:gd name="connsiteX5" fmla="*/ 0 w 2721280"/>
              <a:gd name="connsiteY5" fmla="*/ 551 h 451126"/>
              <a:gd name="connsiteX0" fmla="*/ 0 w 2724298"/>
              <a:gd name="connsiteY0" fmla="*/ 551 h 451126"/>
              <a:gd name="connsiteX1" fmla="*/ 2614611 w 2724298"/>
              <a:gd name="connsiteY1" fmla="*/ 0 h 451126"/>
              <a:gd name="connsiteX2" fmla="*/ 2720975 w 2724298"/>
              <a:gd name="connsiteY2" fmla="*/ 122789 h 451126"/>
              <a:gd name="connsiteX3" fmla="*/ 2724158 w 2724298"/>
              <a:gd name="connsiteY3" fmla="*/ 443805 h 451126"/>
              <a:gd name="connsiteX4" fmla="*/ 3175 w 2724298"/>
              <a:gd name="connsiteY4" fmla="*/ 451126 h 451126"/>
              <a:gd name="connsiteX5" fmla="*/ 0 w 2724298"/>
              <a:gd name="connsiteY5" fmla="*/ 551 h 45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4298" h="451126">
                <a:moveTo>
                  <a:pt x="0" y="551"/>
                </a:moveTo>
                <a:lnTo>
                  <a:pt x="2614611" y="0"/>
                </a:lnTo>
                <a:lnTo>
                  <a:pt x="2720975" y="122789"/>
                </a:lnTo>
                <a:cubicBezTo>
                  <a:pt x="2719917" y="232326"/>
                  <a:pt x="2725216" y="334268"/>
                  <a:pt x="2724158" y="443805"/>
                </a:cubicBezTo>
                <a:lnTo>
                  <a:pt x="3175" y="451126"/>
                </a:lnTo>
                <a:cubicBezTo>
                  <a:pt x="2117" y="300934"/>
                  <a:pt x="1058" y="150743"/>
                  <a:pt x="0" y="5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t>
            </a:r>
          </a:p>
        </p:txBody>
      </p:sp>
      <p:pic>
        <p:nvPicPr>
          <p:cNvPr id="6" name="Picture 5">
            <a:extLst>
              <a:ext uri="{FF2B5EF4-FFF2-40B4-BE49-F238E27FC236}">
                <a16:creationId xmlns:a16="http://schemas.microsoft.com/office/drawing/2014/main" id="{333319EE-176A-F449-AB2C-440581221E04}"/>
              </a:ext>
            </a:extLst>
          </p:cNvPr>
          <p:cNvPicPr>
            <a:picLocks noChangeAspect="1"/>
          </p:cNvPicPr>
          <p:nvPr/>
        </p:nvPicPr>
        <p:blipFill>
          <a:blip r:embed="rId3"/>
          <a:srcRect/>
          <a:stretch/>
        </p:blipFill>
        <p:spPr>
          <a:xfrm>
            <a:off x="9623839" y="6424650"/>
            <a:ext cx="1640510" cy="278886"/>
          </a:xfrm>
          <a:prstGeom prst="rect">
            <a:avLst/>
          </a:prstGeom>
        </p:spPr>
      </p:pic>
      <p:sp>
        <p:nvSpPr>
          <p:cNvPr id="7" name="Slide Number Placeholder 5">
            <a:extLst>
              <a:ext uri="{FF2B5EF4-FFF2-40B4-BE49-F238E27FC236}">
                <a16:creationId xmlns:a16="http://schemas.microsoft.com/office/drawing/2014/main" id="{824536B0-3DBB-3447-8CAA-5D1761BC269F}"/>
              </a:ext>
            </a:extLst>
          </p:cNvPr>
          <p:cNvSpPr txBox="1">
            <a:spLocks/>
          </p:cNvSpPr>
          <p:nvPr/>
        </p:nvSpPr>
        <p:spPr>
          <a:xfrm>
            <a:off x="11402540" y="6386908"/>
            <a:ext cx="661282"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18C1E5-FB55-42F5-BD6D-9CC153FCDBE6}" type="slidenum">
              <a:rPr lang="en-US" sz="1100" smtClean="0">
                <a:solidFill>
                  <a:srgbClr val="1C97A6"/>
                </a:solidFill>
              </a:rPr>
              <a:pPr algn="r"/>
              <a:t>‹#›</a:t>
            </a:fld>
            <a:endParaRPr lang="en-US" sz="1100">
              <a:solidFill>
                <a:srgbClr val="1C97A6"/>
              </a:solidFill>
            </a:endParaRPr>
          </a:p>
        </p:txBody>
      </p:sp>
      <p:sp>
        <p:nvSpPr>
          <p:cNvPr id="8" name="Title 1">
            <a:extLst>
              <a:ext uri="{FF2B5EF4-FFF2-40B4-BE49-F238E27FC236}">
                <a16:creationId xmlns:a16="http://schemas.microsoft.com/office/drawing/2014/main" id="{369F3619-290D-3F46-81C3-881C4A14EFA3}"/>
              </a:ext>
            </a:extLst>
          </p:cNvPr>
          <p:cNvSpPr>
            <a:spLocks noGrp="1"/>
          </p:cNvSpPr>
          <p:nvPr>
            <p:ph type="title" hasCustomPrompt="1"/>
          </p:nvPr>
        </p:nvSpPr>
        <p:spPr>
          <a:xfrm>
            <a:off x="749300" y="1983027"/>
            <a:ext cx="5846053" cy="3279637"/>
          </a:xfrm>
          <a:prstGeom prst="rect">
            <a:avLst/>
          </a:prstGeom>
        </p:spPr>
        <p:txBody>
          <a:bodyPr/>
          <a:lstStyle>
            <a:lvl1pPr algn="l">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10" name="Snip Single Corner Rectangle 4">
            <a:extLst>
              <a:ext uri="{FF2B5EF4-FFF2-40B4-BE49-F238E27FC236}">
                <a16:creationId xmlns:a16="http://schemas.microsoft.com/office/drawing/2014/main" id="{02CA93D8-EDD9-614C-B3D8-5CA759BD3D53}"/>
              </a:ext>
            </a:extLst>
          </p:cNvPr>
          <p:cNvSpPr/>
          <p:nvPr userDrawn="1"/>
        </p:nvSpPr>
        <p:spPr>
          <a:xfrm flipH="1">
            <a:off x="9404716" y="6296026"/>
            <a:ext cx="2717635" cy="493994"/>
          </a:xfrm>
          <a:custGeom>
            <a:avLst/>
            <a:gdLst>
              <a:gd name="connsiteX0" fmla="*/ 0 w 2657475"/>
              <a:gd name="connsiteY0" fmla="*/ 0 h 447675"/>
              <a:gd name="connsiteX1" fmla="*/ 2582861 w 2657475"/>
              <a:gd name="connsiteY1" fmla="*/ 0 h 447675"/>
              <a:gd name="connsiteX2" fmla="*/ 2657475 w 2657475"/>
              <a:gd name="connsiteY2" fmla="*/ 74614 h 447675"/>
              <a:gd name="connsiteX3" fmla="*/ 2657475 w 2657475"/>
              <a:gd name="connsiteY3" fmla="*/ 447675 h 447675"/>
              <a:gd name="connsiteX4" fmla="*/ 0 w 2657475"/>
              <a:gd name="connsiteY4" fmla="*/ 447675 h 447675"/>
              <a:gd name="connsiteX5" fmla="*/ 0 w 2657475"/>
              <a:gd name="connsiteY5" fmla="*/ 0 h 447675"/>
              <a:gd name="connsiteX0" fmla="*/ 0 w 2676525"/>
              <a:gd name="connsiteY0" fmla="*/ 0 h 447675"/>
              <a:gd name="connsiteX1" fmla="*/ 2582861 w 2676525"/>
              <a:gd name="connsiteY1" fmla="*/ 0 h 447675"/>
              <a:gd name="connsiteX2" fmla="*/ 2676525 w 2676525"/>
              <a:gd name="connsiteY2" fmla="*/ 122239 h 447675"/>
              <a:gd name="connsiteX3" fmla="*/ 2657475 w 2676525"/>
              <a:gd name="connsiteY3" fmla="*/ 447675 h 447675"/>
              <a:gd name="connsiteX4" fmla="*/ 0 w 2676525"/>
              <a:gd name="connsiteY4" fmla="*/ 447675 h 447675"/>
              <a:gd name="connsiteX5" fmla="*/ 0 w 2676525"/>
              <a:gd name="connsiteY5" fmla="*/ 0 h 447675"/>
              <a:gd name="connsiteX0" fmla="*/ 0 w 2676525"/>
              <a:gd name="connsiteY0" fmla="*/ 6350 h 454025"/>
              <a:gd name="connsiteX1" fmla="*/ 2566986 w 2676525"/>
              <a:gd name="connsiteY1" fmla="*/ 0 h 454025"/>
              <a:gd name="connsiteX2" fmla="*/ 2676525 w 2676525"/>
              <a:gd name="connsiteY2" fmla="*/ 128589 h 454025"/>
              <a:gd name="connsiteX3" fmla="*/ 2657475 w 2676525"/>
              <a:gd name="connsiteY3" fmla="*/ 454025 h 454025"/>
              <a:gd name="connsiteX4" fmla="*/ 0 w 2676525"/>
              <a:gd name="connsiteY4" fmla="*/ 454025 h 454025"/>
              <a:gd name="connsiteX5" fmla="*/ 0 w 2676525"/>
              <a:gd name="connsiteY5" fmla="*/ 6350 h 454025"/>
              <a:gd name="connsiteX0" fmla="*/ 0 w 2676525"/>
              <a:gd name="connsiteY0" fmla="*/ 6350 h 457200"/>
              <a:gd name="connsiteX1" fmla="*/ 2566986 w 2676525"/>
              <a:gd name="connsiteY1" fmla="*/ 0 h 457200"/>
              <a:gd name="connsiteX2" fmla="*/ 2676525 w 2676525"/>
              <a:gd name="connsiteY2" fmla="*/ 128589 h 457200"/>
              <a:gd name="connsiteX3" fmla="*/ 2673350 w 2676525"/>
              <a:gd name="connsiteY3" fmla="*/ 457200 h 457200"/>
              <a:gd name="connsiteX4" fmla="*/ 0 w 2676525"/>
              <a:gd name="connsiteY4" fmla="*/ 454025 h 457200"/>
              <a:gd name="connsiteX5" fmla="*/ 0 w 2676525"/>
              <a:gd name="connsiteY5" fmla="*/ 6350 h 457200"/>
              <a:gd name="connsiteX0" fmla="*/ 0 w 2676525"/>
              <a:gd name="connsiteY0" fmla="*/ 6350 h 469900"/>
              <a:gd name="connsiteX1" fmla="*/ 2566986 w 2676525"/>
              <a:gd name="connsiteY1" fmla="*/ 0 h 469900"/>
              <a:gd name="connsiteX2" fmla="*/ 2676525 w 2676525"/>
              <a:gd name="connsiteY2" fmla="*/ 128589 h 469900"/>
              <a:gd name="connsiteX3" fmla="*/ 2670175 w 2676525"/>
              <a:gd name="connsiteY3" fmla="*/ 469900 h 469900"/>
              <a:gd name="connsiteX4" fmla="*/ 0 w 2676525"/>
              <a:gd name="connsiteY4" fmla="*/ 454025 h 469900"/>
              <a:gd name="connsiteX5" fmla="*/ 0 w 2676525"/>
              <a:gd name="connsiteY5" fmla="*/ 6350 h 469900"/>
              <a:gd name="connsiteX0" fmla="*/ 0 w 2676525"/>
              <a:gd name="connsiteY0" fmla="*/ 6350 h 469900"/>
              <a:gd name="connsiteX1" fmla="*/ 2566986 w 2676525"/>
              <a:gd name="connsiteY1" fmla="*/ 0 h 469900"/>
              <a:gd name="connsiteX2" fmla="*/ 2676525 w 2676525"/>
              <a:gd name="connsiteY2" fmla="*/ 119890 h 469900"/>
              <a:gd name="connsiteX3" fmla="*/ 2670175 w 2676525"/>
              <a:gd name="connsiteY3" fmla="*/ 469900 h 469900"/>
              <a:gd name="connsiteX4" fmla="*/ 0 w 2676525"/>
              <a:gd name="connsiteY4" fmla="*/ 454025 h 469900"/>
              <a:gd name="connsiteX5" fmla="*/ 0 w 2676525"/>
              <a:gd name="connsiteY5" fmla="*/ 6350 h 469900"/>
              <a:gd name="connsiteX0" fmla="*/ 0 w 2676830"/>
              <a:gd name="connsiteY0" fmla="*/ 6350 h 454025"/>
              <a:gd name="connsiteX1" fmla="*/ 2566986 w 2676830"/>
              <a:gd name="connsiteY1" fmla="*/ 0 h 454025"/>
              <a:gd name="connsiteX2" fmla="*/ 2676525 w 2676830"/>
              <a:gd name="connsiteY2" fmla="*/ 119890 h 454025"/>
              <a:gd name="connsiteX3" fmla="*/ 2676525 w 2676830"/>
              <a:gd name="connsiteY3" fmla="*/ 443805 h 454025"/>
              <a:gd name="connsiteX4" fmla="*/ 0 w 2676830"/>
              <a:gd name="connsiteY4" fmla="*/ 454025 h 454025"/>
              <a:gd name="connsiteX5" fmla="*/ 0 w 2676830"/>
              <a:gd name="connsiteY5" fmla="*/ 6350 h 454025"/>
              <a:gd name="connsiteX0" fmla="*/ 0 w 2676830"/>
              <a:gd name="connsiteY0" fmla="*/ 6350 h 454025"/>
              <a:gd name="connsiteX1" fmla="*/ 2570161 w 2676830"/>
              <a:gd name="connsiteY1" fmla="*/ 0 h 454025"/>
              <a:gd name="connsiteX2" fmla="*/ 2676525 w 2676830"/>
              <a:gd name="connsiteY2" fmla="*/ 119890 h 454025"/>
              <a:gd name="connsiteX3" fmla="*/ 2676525 w 2676830"/>
              <a:gd name="connsiteY3" fmla="*/ 443805 h 454025"/>
              <a:gd name="connsiteX4" fmla="*/ 0 w 2676830"/>
              <a:gd name="connsiteY4" fmla="*/ 454025 h 454025"/>
              <a:gd name="connsiteX5" fmla="*/ 0 w 2676830"/>
              <a:gd name="connsiteY5" fmla="*/ 6350 h 454025"/>
              <a:gd name="connsiteX0" fmla="*/ 0 w 2721280"/>
              <a:gd name="connsiteY0" fmla="*/ 551 h 454025"/>
              <a:gd name="connsiteX1" fmla="*/ 2614611 w 2721280"/>
              <a:gd name="connsiteY1" fmla="*/ 0 h 454025"/>
              <a:gd name="connsiteX2" fmla="*/ 2720975 w 2721280"/>
              <a:gd name="connsiteY2" fmla="*/ 119890 h 454025"/>
              <a:gd name="connsiteX3" fmla="*/ 2720975 w 2721280"/>
              <a:gd name="connsiteY3" fmla="*/ 443805 h 454025"/>
              <a:gd name="connsiteX4" fmla="*/ 44450 w 2721280"/>
              <a:gd name="connsiteY4" fmla="*/ 454025 h 454025"/>
              <a:gd name="connsiteX5" fmla="*/ 0 w 2721280"/>
              <a:gd name="connsiteY5" fmla="*/ 551 h 454025"/>
              <a:gd name="connsiteX0" fmla="*/ 0 w 2721280"/>
              <a:gd name="connsiteY0" fmla="*/ 551 h 451126"/>
              <a:gd name="connsiteX1" fmla="*/ 2614611 w 2721280"/>
              <a:gd name="connsiteY1" fmla="*/ 0 h 451126"/>
              <a:gd name="connsiteX2" fmla="*/ 2720975 w 2721280"/>
              <a:gd name="connsiteY2" fmla="*/ 119890 h 451126"/>
              <a:gd name="connsiteX3" fmla="*/ 2720975 w 2721280"/>
              <a:gd name="connsiteY3" fmla="*/ 443805 h 451126"/>
              <a:gd name="connsiteX4" fmla="*/ 3175 w 2721280"/>
              <a:gd name="connsiteY4" fmla="*/ 451126 h 451126"/>
              <a:gd name="connsiteX5" fmla="*/ 0 w 2721280"/>
              <a:gd name="connsiteY5" fmla="*/ 551 h 451126"/>
              <a:gd name="connsiteX0" fmla="*/ 0 w 2721280"/>
              <a:gd name="connsiteY0" fmla="*/ 551 h 451126"/>
              <a:gd name="connsiteX1" fmla="*/ 2614611 w 2721280"/>
              <a:gd name="connsiteY1" fmla="*/ 0 h 451126"/>
              <a:gd name="connsiteX2" fmla="*/ 2720975 w 2721280"/>
              <a:gd name="connsiteY2" fmla="*/ 128588 h 451126"/>
              <a:gd name="connsiteX3" fmla="*/ 2720975 w 2721280"/>
              <a:gd name="connsiteY3" fmla="*/ 443805 h 451126"/>
              <a:gd name="connsiteX4" fmla="*/ 3175 w 2721280"/>
              <a:gd name="connsiteY4" fmla="*/ 451126 h 451126"/>
              <a:gd name="connsiteX5" fmla="*/ 0 w 2721280"/>
              <a:gd name="connsiteY5" fmla="*/ 551 h 451126"/>
              <a:gd name="connsiteX0" fmla="*/ 0 w 2721115"/>
              <a:gd name="connsiteY0" fmla="*/ 551 h 451126"/>
              <a:gd name="connsiteX1" fmla="*/ 2614611 w 2721115"/>
              <a:gd name="connsiteY1" fmla="*/ 0 h 451126"/>
              <a:gd name="connsiteX2" fmla="*/ 2717792 w 2721115"/>
              <a:gd name="connsiteY2" fmla="*/ 111191 h 451126"/>
              <a:gd name="connsiteX3" fmla="*/ 2720975 w 2721115"/>
              <a:gd name="connsiteY3" fmla="*/ 443805 h 451126"/>
              <a:gd name="connsiteX4" fmla="*/ 3175 w 2721115"/>
              <a:gd name="connsiteY4" fmla="*/ 451126 h 451126"/>
              <a:gd name="connsiteX5" fmla="*/ 0 w 2721115"/>
              <a:gd name="connsiteY5" fmla="*/ 551 h 451126"/>
              <a:gd name="connsiteX0" fmla="*/ 0 w 2721280"/>
              <a:gd name="connsiteY0" fmla="*/ 551 h 451126"/>
              <a:gd name="connsiteX1" fmla="*/ 2614611 w 2721280"/>
              <a:gd name="connsiteY1" fmla="*/ 0 h 451126"/>
              <a:gd name="connsiteX2" fmla="*/ 2720975 w 2721280"/>
              <a:gd name="connsiteY2" fmla="*/ 122789 h 451126"/>
              <a:gd name="connsiteX3" fmla="*/ 2720975 w 2721280"/>
              <a:gd name="connsiteY3" fmla="*/ 443805 h 451126"/>
              <a:gd name="connsiteX4" fmla="*/ 3175 w 2721280"/>
              <a:gd name="connsiteY4" fmla="*/ 451126 h 451126"/>
              <a:gd name="connsiteX5" fmla="*/ 0 w 2721280"/>
              <a:gd name="connsiteY5" fmla="*/ 551 h 451126"/>
              <a:gd name="connsiteX0" fmla="*/ 0 w 2724298"/>
              <a:gd name="connsiteY0" fmla="*/ 551 h 451126"/>
              <a:gd name="connsiteX1" fmla="*/ 2614611 w 2724298"/>
              <a:gd name="connsiteY1" fmla="*/ 0 h 451126"/>
              <a:gd name="connsiteX2" fmla="*/ 2720975 w 2724298"/>
              <a:gd name="connsiteY2" fmla="*/ 122789 h 451126"/>
              <a:gd name="connsiteX3" fmla="*/ 2724158 w 2724298"/>
              <a:gd name="connsiteY3" fmla="*/ 443805 h 451126"/>
              <a:gd name="connsiteX4" fmla="*/ 3175 w 2724298"/>
              <a:gd name="connsiteY4" fmla="*/ 451126 h 451126"/>
              <a:gd name="connsiteX5" fmla="*/ 0 w 2724298"/>
              <a:gd name="connsiteY5" fmla="*/ 551 h 45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4298" h="451126">
                <a:moveTo>
                  <a:pt x="0" y="551"/>
                </a:moveTo>
                <a:lnTo>
                  <a:pt x="2614611" y="0"/>
                </a:lnTo>
                <a:lnTo>
                  <a:pt x="2720975" y="122789"/>
                </a:lnTo>
                <a:cubicBezTo>
                  <a:pt x="2719917" y="232326"/>
                  <a:pt x="2725216" y="334268"/>
                  <a:pt x="2724158" y="443805"/>
                </a:cubicBezTo>
                <a:lnTo>
                  <a:pt x="3175" y="451126"/>
                </a:lnTo>
                <a:cubicBezTo>
                  <a:pt x="2117" y="300934"/>
                  <a:pt x="1058" y="150743"/>
                  <a:pt x="0" y="55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a:t>
            </a:r>
          </a:p>
        </p:txBody>
      </p:sp>
      <p:sp>
        <p:nvSpPr>
          <p:cNvPr id="12" name="Slide Number Placeholder 5">
            <a:extLst>
              <a:ext uri="{FF2B5EF4-FFF2-40B4-BE49-F238E27FC236}">
                <a16:creationId xmlns:a16="http://schemas.microsoft.com/office/drawing/2014/main" id="{E7FD8A7D-D144-8D43-9161-F6A6C8E6F8E1}"/>
              </a:ext>
            </a:extLst>
          </p:cNvPr>
          <p:cNvSpPr txBox="1">
            <a:spLocks/>
          </p:cNvSpPr>
          <p:nvPr userDrawn="1"/>
        </p:nvSpPr>
        <p:spPr>
          <a:xfrm>
            <a:off x="11402540" y="6386908"/>
            <a:ext cx="661282"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18C1E5-FB55-42F5-BD6D-9CC153FCDBE6}" type="slidenum">
              <a:rPr lang="en-US" sz="1100" smtClean="0">
                <a:solidFill>
                  <a:schemeClr val="accent4"/>
                </a:solidFill>
              </a:rPr>
              <a:pPr algn="r"/>
              <a:t>‹#›</a:t>
            </a:fld>
            <a:endParaRPr lang="en-US" sz="1100">
              <a:solidFill>
                <a:schemeClr val="accent4"/>
              </a:solidFill>
            </a:endParaRPr>
          </a:p>
        </p:txBody>
      </p:sp>
      <p:pic>
        <p:nvPicPr>
          <p:cNvPr id="2" name="Picture 1" descr="Logo&#10;&#10;Description automatically generated with low confidence">
            <a:extLst>
              <a:ext uri="{FF2B5EF4-FFF2-40B4-BE49-F238E27FC236}">
                <a16:creationId xmlns:a16="http://schemas.microsoft.com/office/drawing/2014/main" id="{17E8A4FD-80B9-DEEC-4378-0E3835420789}"/>
              </a:ext>
            </a:extLst>
          </p:cNvPr>
          <p:cNvPicPr>
            <a:picLocks noChangeAspect="1"/>
          </p:cNvPicPr>
          <p:nvPr userDrawn="1"/>
        </p:nvPicPr>
        <p:blipFill>
          <a:blip r:embed="rId4"/>
          <a:stretch>
            <a:fillRect/>
          </a:stretch>
        </p:blipFill>
        <p:spPr>
          <a:xfrm>
            <a:off x="9701217" y="6440675"/>
            <a:ext cx="1698010" cy="260362"/>
          </a:xfrm>
          <a:prstGeom prst="rect">
            <a:avLst/>
          </a:prstGeom>
        </p:spPr>
      </p:pic>
    </p:spTree>
    <p:extLst>
      <p:ext uri="{BB962C8B-B14F-4D97-AF65-F5344CB8AC3E}">
        <p14:creationId xmlns:p14="http://schemas.microsoft.com/office/powerpoint/2010/main" val="5656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mp; Quad Image">
    <p:spTree>
      <p:nvGrpSpPr>
        <p:cNvPr id="1" name=""/>
        <p:cNvGrpSpPr/>
        <p:nvPr/>
      </p:nvGrpSpPr>
      <p:grpSpPr>
        <a:xfrm>
          <a:off x="0" y="0"/>
          <a:ext cx="0" cy="0"/>
          <a:chOff x="0" y="0"/>
          <a:chExt cx="0" cy="0"/>
        </a:xfrm>
      </p:grpSpPr>
      <p:sp>
        <p:nvSpPr>
          <p:cNvPr id="10" name="Text Placeholder 26">
            <a:extLst>
              <a:ext uri="{FF2B5EF4-FFF2-40B4-BE49-F238E27FC236}">
                <a16:creationId xmlns:a16="http://schemas.microsoft.com/office/drawing/2014/main" id="{4AA38E8C-A334-4183-8ABC-112B8517F487}"/>
              </a:ext>
            </a:extLst>
          </p:cNvPr>
          <p:cNvSpPr>
            <a:spLocks noGrp="1"/>
          </p:cNvSpPr>
          <p:nvPr>
            <p:ph type="body" sz="quarter" idx="12"/>
          </p:nvPr>
        </p:nvSpPr>
        <p:spPr>
          <a:xfrm>
            <a:off x="660399" y="1382091"/>
            <a:ext cx="5833165" cy="5134521"/>
          </a:xfrm>
          <a:prstGeom prst="rect">
            <a:avLst/>
          </a:prstGeom>
        </p:spPr>
        <p:txBody>
          <a:bodyPr>
            <a:normAutofit/>
          </a:bodyPr>
          <a:lstStyle>
            <a:lvl1pPr>
              <a:buClr>
                <a:schemeClr val="accent4"/>
              </a:buClr>
              <a:buFont typeface="Wingdings" panose="05000000000000000000" pitchFamily="2" charset="2"/>
              <a:buChar char="§"/>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buClr>
                <a:schemeClr val="accent4"/>
              </a:buClr>
              <a:buFont typeface="Wingdings" panose="05000000000000000000" pitchFamily="2" charset="2"/>
              <a:buChar char="§"/>
              <a:defRPr sz="1800"/>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a:r>
              <a:rPr lang="en-US"/>
              <a:t>Click to edit Master text styles</a:t>
            </a:r>
          </a:p>
        </p:txBody>
      </p:sp>
      <p:sp>
        <p:nvSpPr>
          <p:cNvPr id="11" name="Picture Placeholder 10">
            <a:extLst>
              <a:ext uri="{FF2B5EF4-FFF2-40B4-BE49-F238E27FC236}">
                <a16:creationId xmlns:a16="http://schemas.microsoft.com/office/drawing/2014/main" id="{566F72D6-AEEE-4CF3-8136-F6782F1E489E}"/>
              </a:ext>
            </a:extLst>
          </p:cNvPr>
          <p:cNvSpPr>
            <a:spLocks noGrp="1"/>
          </p:cNvSpPr>
          <p:nvPr>
            <p:ph type="pic" sz="quarter" idx="13"/>
          </p:nvPr>
        </p:nvSpPr>
        <p:spPr>
          <a:xfrm>
            <a:off x="7090227" y="322355"/>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459DADC7-BE21-4434-A6E4-BAF809005389}"/>
              </a:ext>
            </a:extLst>
          </p:cNvPr>
          <p:cNvSpPr>
            <a:spLocks noGrp="1"/>
          </p:cNvSpPr>
          <p:nvPr>
            <p:ph type="title" hasCustomPrompt="1"/>
          </p:nvPr>
        </p:nvSpPr>
        <p:spPr>
          <a:xfrm>
            <a:off x="660399" y="341387"/>
            <a:ext cx="8401713" cy="830997"/>
          </a:xfrm>
          <a:prstGeom prst="rect">
            <a:avLst/>
          </a:prstGeom>
        </p:spPr>
        <p:txBody>
          <a:bodyPr>
            <a:normAutofit/>
          </a:bodyPr>
          <a:lstStyle>
            <a:lvl1pP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3" name="Rectangle 2">
            <a:extLst>
              <a:ext uri="{FF2B5EF4-FFF2-40B4-BE49-F238E27FC236}">
                <a16:creationId xmlns:a16="http://schemas.microsoft.com/office/drawing/2014/main" id="{43535684-E946-D443-B144-9A98D0404CDB}"/>
              </a:ext>
            </a:extLst>
          </p:cNvPr>
          <p:cNvSpPr/>
          <p:nvPr userDrawn="1"/>
        </p:nvSpPr>
        <p:spPr>
          <a:xfrm>
            <a:off x="9367736" y="4941651"/>
            <a:ext cx="272375" cy="3112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8158BB4-89D6-5A49-BBCD-CD4F731CE890}"/>
              </a:ext>
            </a:extLst>
          </p:cNvPr>
          <p:cNvSpPr/>
          <p:nvPr userDrawn="1"/>
        </p:nvSpPr>
        <p:spPr>
          <a:xfrm>
            <a:off x="9717933" y="5255715"/>
            <a:ext cx="184826" cy="2112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432D58-E229-0E42-83BF-69C1B066F635}"/>
              </a:ext>
            </a:extLst>
          </p:cNvPr>
          <p:cNvSpPr/>
          <p:nvPr userDrawn="1"/>
        </p:nvSpPr>
        <p:spPr>
          <a:xfrm>
            <a:off x="8875278" y="739302"/>
            <a:ext cx="366003" cy="4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745534"/>
      </p:ext>
    </p:extLst>
  </p:cSld>
  <p:clrMapOvr>
    <a:masterClrMapping/>
  </p:clrMapOvr>
  <p:extLst>
    <p:ext uri="{DCECCB84-F9BA-43D5-87BE-67443E8EF086}">
      <p15:sldGuideLst xmlns:p15="http://schemas.microsoft.com/office/powerpoint/2012/main">
        <p15:guide id="1" orient="horz" pos="504">
          <p15:clr>
            <a:srgbClr val="FBAE40"/>
          </p15:clr>
        </p15:guide>
        <p15:guide id="2" pos="3840">
          <p15:clr>
            <a:srgbClr val="FBAE40"/>
          </p15:clr>
        </p15:guide>
        <p15:guide id="3" orient="horz" pos="14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Circle Imag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23AE48B-50E9-4BEA-B66A-B2D2B9CCFE9C}"/>
              </a:ext>
            </a:extLst>
          </p:cNvPr>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anchor="ctr">
            <a:noAutofit/>
          </a:bodyPr>
          <a:lstStyle>
            <a:lvl1pPr algn="ctr">
              <a:buNone/>
              <a:defRPr/>
            </a:lvl1pPr>
          </a:lstStyle>
          <a:p>
            <a:r>
              <a:rPr lang="en-US"/>
              <a:t>Click icon to add picture</a:t>
            </a:r>
          </a:p>
        </p:txBody>
      </p:sp>
      <p:sp>
        <p:nvSpPr>
          <p:cNvPr id="27" name="Text Placeholder 26">
            <a:extLst>
              <a:ext uri="{FF2B5EF4-FFF2-40B4-BE49-F238E27FC236}">
                <a16:creationId xmlns:a16="http://schemas.microsoft.com/office/drawing/2014/main" id="{282D3E62-6D1A-4E9D-BE54-2EED9BF429A4}"/>
              </a:ext>
            </a:extLst>
          </p:cNvPr>
          <p:cNvSpPr>
            <a:spLocks noGrp="1"/>
          </p:cNvSpPr>
          <p:nvPr>
            <p:ph type="body" sz="quarter" idx="12"/>
          </p:nvPr>
        </p:nvSpPr>
        <p:spPr>
          <a:xfrm>
            <a:off x="660400" y="2571676"/>
            <a:ext cx="5617570" cy="3560763"/>
          </a:xfrm>
          <a:prstGeom prst="rect">
            <a:avLst/>
          </a:prstGeom>
        </p:spPr>
        <p:txBody>
          <a:bodyPr>
            <a:normAutofit/>
          </a:bodyPr>
          <a:lstStyle>
            <a:lvl1pPr>
              <a:lnSpc>
                <a:spcPct val="150000"/>
              </a:lnSpc>
              <a:buClr>
                <a:schemeClr val="accent4"/>
              </a:buClr>
              <a:buFont typeface="Wingdings" panose="05000000000000000000" pitchFamily="2" charset="2"/>
              <a:buChar char="§"/>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buClr>
                <a:schemeClr val="accent4"/>
              </a:buClr>
              <a:buFont typeface="Wingdings" panose="05000000000000000000" pitchFamily="2" charset="2"/>
              <a:buChar char="§"/>
              <a:defRPr sz="2000"/>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a:r>
              <a:rPr lang="en-US"/>
              <a:t>Click to edit Master text styles</a:t>
            </a:r>
          </a:p>
        </p:txBody>
      </p:sp>
      <p:sp>
        <p:nvSpPr>
          <p:cNvPr id="8" name="Title 1">
            <a:extLst>
              <a:ext uri="{FF2B5EF4-FFF2-40B4-BE49-F238E27FC236}">
                <a16:creationId xmlns:a16="http://schemas.microsoft.com/office/drawing/2014/main" id="{DEB8F0E5-B89F-48AD-87BD-534EA9463CD3}"/>
              </a:ext>
            </a:extLst>
          </p:cNvPr>
          <p:cNvSpPr>
            <a:spLocks noGrp="1"/>
          </p:cNvSpPr>
          <p:nvPr>
            <p:ph type="title" hasCustomPrompt="1"/>
          </p:nvPr>
        </p:nvSpPr>
        <p:spPr>
          <a:xfrm>
            <a:off x="660399" y="736973"/>
            <a:ext cx="4402919" cy="1361701"/>
          </a:xfrm>
          <a:prstGeom prst="rect">
            <a:avLst/>
          </a:prstGeom>
        </p:spPr>
        <p:txBody>
          <a:bodyPr>
            <a:normAutofit/>
          </a:bodyPr>
          <a:lstStyle>
            <a:lvl1pP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cxnSp>
        <p:nvCxnSpPr>
          <p:cNvPr id="12" name="Straight Connector 11">
            <a:extLst>
              <a:ext uri="{FF2B5EF4-FFF2-40B4-BE49-F238E27FC236}">
                <a16:creationId xmlns:a16="http://schemas.microsoft.com/office/drawing/2014/main" id="{E384CF5E-1E04-4048-84A7-11B7D0CC63C1}"/>
              </a:ext>
            </a:extLst>
          </p:cNvPr>
          <p:cNvCxnSpPr>
            <a:cxnSpLocks/>
          </p:cNvCxnSpPr>
          <p:nvPr/>
        </p:nvCxnSpPr>
        <p:spPr>
          <a:xfrm>
            <a:off x="780623" y="2290293"/>
            <a:ext cx="4282696" cy="0"/>
          </a:xfrm>
          <a:prstGeom prst="line">
            <a:avLst/>
          </a:prstGeom>
          <a:ln>
            <a:solidFill>
              <a:schemeClr val="bg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C488DC7C-98BC-8C40-A982-63956D3B7607}"/>
              </a:ext>
            </a:extLst>
          </p:cNvPr>
          <p:cNvCxnSpPr>
            <a:cxnSpLocks/>
          </p:cNvCxnSpPr>
          <p:nvPr userDrawn="1"/>
        </p:nvCxnSpPr>
        <p:spPr>
          <a:xfrm>
            <a:off x="780623" y="2290293"/>
            <a:ext cx="4282696" cy="0"/>
          </a:xfrm>
          <a:prstGeom prst="line">
            <a:avLst/>
          </a:prstGeom>
          <a:ln>
            <a:solidFill>
              <a:schemeClr val="bg2"/>
            </a:solidFill>
          </a:ln>
        </p:spPr>
        <p:style>
          <a:lnRef idx="1">
            <a:schemeClr val="accent2"/>
          </a:lnRef>
          <a:fillRef idx="0">
            <a:schemeClr val="accent2"/>
          </a:fillRef>
          <a:effectRef idx="0">
            <a:schemeClr val="accent2"/>
          </a:effectRef>
          <a:fontRef idx="minor">
            <a:schemeClr val="tx1"/>
          </a:fontRef>
        </p:style>
      </p:cxnSp>
      <p:grpSp>
        <p:nvGrpSpPr>
          <p:cNvPr id="7" name="Group 6">
            <a:extLst>
              <a:ext uri="{FF2B5EF4-FFF2-40B4-BE49-F238E27FC236}">
                <a16:creationId xmlns:a16="http://schemas.microsoft.com/office/drawing/2014/main" id="{3EF17B77-2C89-5949-8167-6E8337C8B74E}"/>
              </a:ext>
            </a:extLst>
          </p:cNvPr>
          <p:cNvGrpSpPr/>
          <p:nvPr userDrawn="1"/>
        </p:nvGrpSpPr>
        <p:grpSpPr>
          <a:xfrm rot="10800000">
            <a:off x="9763317" y="0"/>
            <a:ext cx="2506505" cy="1486267"/>
            <a:chOff x="-118147" y="4492469"/>
            <a:chExt cx="3792473" cy="2248799"/>
          </a:xfrm>
        </p:grpSpPr>
        <p:sp>
          <p:nvSpPr>
            <p:cNvPr id="10" name="Diagonal Stripe 9">
              <a:extLst>
                <a:ext uri="{FF2B5EF4-FFF2-40B4-BE49-F238E27FC236}">
                  <a16:creationId xmlns:a16="http://schemas.microsoft.com/office/drawing/2014/main" id="{EAED0618-75D8-B94A-8C2F-F7D85FB97303}"/>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11" name="Straight Connector 10">
              <a:extLst>
                <a:ext uri="{FF2B5EF4-FFF2-40B4-BE49-F238E27FC236}">
                  <a16:creationId xmlns:a16="http://schemas.microsoft.com/office/drawing/2014/main" id="{D048A5EA-DB61-E341-A82C-F38EC6C61DC8}"/>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Parallelogram 12">
              <a:extLst>
                <a:ext uri="{FF2B5EF4-FFF2-40B4-BE49-F238E27FC236}">
                  <a16:creationId xmlns:a16="http://schemas.microsoft.com/office/drawing/2014/main" id="{2DA6DCDF-E8EF-0844-B17C-BDD71830501C}"/>
                </a:ext>
              </a:extLst>
            </p:cNvPr>
            <p:cNvSpPr/>
            <p:nvPr/>
          </p:nvSpPr>
          <p:spPr>
            <a:xfrm rot="12978838" flipH="1">
              <a:off x="-118147" y="5835770"/>
              <a:ext cx="860142" cy="143582"/>
            </a:xfrm>
            <a:prstGeom prst="parallelogram">
              <a:avLst>
                <a:gd name="adj" fmla="val 72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arallelogram 13">
              <a:extLst>
                <a:ext uri="{FF2B5EF4-FFF2-40B4-BE49-F238E27FC236}">
                  <a16:creationId xmlns:a16="http://schemas.microsoft.com/office/drawing/2014/main" id="{48281207-A968-1240-A651-34171882DF82}"/>
                </a:ext>
              </a:extLst>
            </p:cNvPr>
            <p:cNvSpPr/>
            <p:nvPr userDrawn="1"/>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spTree>
    <p:extLst>
      <p:ext uri="{BB962C8B-B14F-4D97-AF65-F5344CB8AC3E}">
        <p14:creationId xmlns:p14="http://schemas.microsoft.com/office/powerpoint/2010/main" val="246422531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er &amp; Tex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3CD802-D0A0-4EAC-8222-78FFDDD76A75}"/>
              </a:ext>
            </a:extLst>
          </p:cNvPr>
          <p:cNvSpPr>
            <a:spLocks noGrp="1"/>
          </p:cNvSpPr>
          <p:nvPr>
            <p:ph sz="quarter" idx="10"/>
          </p:nvPr>
        </p:nvSpPr>
        <p:spPr>
          <a:xfrm>
            <a:off x="838200" y="1579362"/>
            <a:ext cx="10515600" cy="4643638"/>
          </a:xfrm>
          <a:prstGeom prst="rect">
            <a:avLst/>
          </a:prstGeom>
        </p:spPr>
        <p:txBody>
          <a:bodyPr>
            <a:normAutofit/>
          </a:bodyPr>
          <a:lstStyle>
            <a:lvl1pPr>
              <a:buClr>
                <a:schemeClr val="accent4"/>
              </a:buClr>
              <a:buFont typeface="Wingdings" pitchFamily="2" charset="2"/>
              <a:buChar char="§"/>
              <a:defRPr sz="2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buClr>
                <a:schemeClr val="accent4"/>
              </a:buClr>
              <a:buFont typeface="Wingdings" pitchFamily="2" charset="2"/>
              <a:buChar char="§"/>
              <a:defRPr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buClr>
                <a:schemeClr val="accent4"/>
              </a:buClr>
              <a:buFont typeface="Wingdings" pitchFamily="2" charset="2"/>
              <a:buChar char="§"/>
              <a:defRPr sz="15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buClr>
                <a:schemeClr val="accent4"/>
              </a:buClr>
              <a:buFont typeface="Wingdings" pitchFamily="2" charset="2"/>
              <a:buChar cha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buClr>
                <a:schemeClr val="accent4"/>
              </a:buClr>
              <a:buFont typeface="Wingdings" pitchFamily="2" charset="2"/>
              <a:buChar cha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7BCB8BF-DA17-4856-91E9-77C601F2B139}"/>
              </a:ext>
            </a:extLst>
          </p:cNvPr>
          <p:cNvSpPr>
            <a:spLocks noGrp="1"/>
          </p:cNvSpPr>
          <p:nvPr>
            <p:ph type="title" hasCustomPrompt="1"/>
          </p:nvPr>
        </p:nvSpPr>
        <p:spPr>
          <a:xfrm>
            <a:off x="838200" y="635000"/>
            <a:ext cx="10515600" cy="700115"/>
          </a:xfrm>
          <a:prstGeom prst="rect">
            <a:avLst/>
          </a:prstGeom>
        </p:spPr>
        <p:txBody>
          <a:bodyPr anchor="ctr">
            <a:normAutofit/>
          </a:bodyPr>
          <a:lstStyle>
            <a:lvl1pPr algn="ct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3" name="TextBox 2">
            <a:extLst>
              <a:ext uri="{FF2B5EF4-FFF2-40B4-BE49-F238E27FC236}">
                <a16:creationId xmlns:a16="http://schemas.microsoft.com/office/drawing/2014/main" id="{745F54BF-0099-714C-9197-956EA9EF2D8C}"/>
              </a:ext>
            </a:extLst>
          </p:cNvPr>
          <p:cNvSpPr txBox="1"/>
          <p:nvPr/>
        </p:nvSpPr>
        <p:spPr>
          <a:xfrm>
            <a:off x="2388358" y="40943"/>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9B9C118B-D4A4-9449-AF26-F37FB1770A8C}"/>
              </a:ext>
            </a:extLst>
          </p:cNvPr>
          <p:cNvSpPr txBox="1"/>
          <p:nvPr userDrawn="1"/>
        </p:nvSpPr>
        <p:spPr>
          <a:xfrm>
            <a:off x="2388358" y="40943"/>
            <a:ext cx="184731" cy="369332"/>
          </a:xfrm>
          <a:prstGeom prst="rect">
            <a:avLst/>
          </a:prstGeom>
          <a:noFill/>
        </p:spPr>
        <p:txBody>
          <a:bodyPr wrap="none" rtlCol="0">
            <a:spAutoFit/>
          </a:bodyPr>
          <a:lstStyle/>
          <a:p>
            <a:endParaRPr lang="en-US"/>
          </a:p>
        </p:txBody>
      </p:sp>
      <p:grpSp>
        <p:nvGrpSpPr>
          <p:cNvPr id="12" name="Group 11">
            <a:extLst>
              <a:ext uri="{FF2B5EF4-FFF2-40B4-BE49-F238E27FC236}">
                <a16:creationId xmlns:a16="http://schemas.microsoft.com/office/drawing/2014/main" id="{E7727DE7-5280-BA48-9B1C-F3DB57A289E9}"/>
              </a:ext>
            </a:extLst>
          </p:cNvPr>
          <p:cNvGrpSpPr/>
          <p:nvPr userDrawn="1"/>
        </p:nvGrpSpPr>
        <p:grpSpPr>
          <a:xfrm>
            <a:off x="-84150" y="5259182"/>
            <a:ext cx="2506505" cy="1486267"/>
            <a:chOff x="-118147" y="4492469"/>
            <a:chExt cx="3792473" cy="2248799"/>
          </a:xfrm>
        </p:grpSpPr>
        <p:sp>
          <p:nvSpPr>
            <p:cNvPr id="8" name="Diagonal Stripe 7">
              <a:extLst>
                <a:ext uri="{FF2B5EF4-FFF2-40B4-BE49-F238E27FC236}">
                  <a16:creationId xmlns:a16="http://schemas.microsoft.com/office/drawing/2014/main" id="{6F3D87D7-2BC0-E043-834A-ADF1B61533C7}"/>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9" name="Straight Connector 8">
              <a:extLst>
                <a:ext uri="{FF2B5EF4-FFF2-40B4-BE49-F238E27FC236}">
                  <a16:creationId xmlns:a16="http://schemas.microsoft.com/office/drawing/2014/main" id="{90375087-6880-5E40-A97A-B460C80A7816}"/>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80B2672A-F22C-7147-9B8B-65CED4CB6B58}"/>
                </a:ext>
              </a:extLst>
            </p:cNvPr>
            <p:cNvSpPr/>
            <p:nvPr/>
          </p:nvSpPr>
          <p:spPr>
            <a:xfrm rot="12978838" flipH="1">
              <a:off x="-118147" y="5835770"/>
              <a:ext cx="860142" cy="143582"/>
            </a:xfrm>
            <a:prstGeom prst="parallelogram">
              <a:avLst>
                <a:gd name="adj" fmla="val 72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arallelogram 10">
              <a:extLst>
                <a:ext uri="{FF2B5EF4-FFF2-40B4-BE49-F238E27FC236}">
                  <a16:creationId xmlns:a16="http://schemas.microsoft.com/office/drawing/2014/main" id="{A3EB1AA9-0EBD-6349-AEF9-D4C99DBAB46C}"/>
                </a:ext>
              </a:extLst>
            </p:cNvPr>
            <p:cNvSpPr/>
            <p:nvPr userDrawn="1"/>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spTree>
    <p:extLst>
      <p:ext uri="{BB962C8B-B14F-4D97-AF65-F5344CB8AC3E}">
        <p14:creationId xmlns:p14="http://schemas.microsoft.com/office/powerpoint/2010/main" val="335527191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775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lin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423831-CA08-4648-8288-430AF8B86760}"/>
              </a:ext>
            </a:extLst>
          </p:cNvPr>
          <p:cNvSpPr>
            <a:spLocks noGrp="1"/>
          </p:cNvSpPr>
          <p:nvPr>
            <p:ph type="title" hasCustomPrompt="1"/>
          </p:nvPr>
        </p:nvSpPr>
        <p:spPr>
          <a:xfrm>
            <a:off x="749300" y="112075"/>
            <a:ext cx="10693400" cy="669804"/>
          </a:xfrm>
          <a:prstGeom prst="rect">
            <a:avLst/>
          </a:prstGeom>
        </p:spPr>
        <p:txBody>
          <a:bodyPr>
            <a:normAutofit/>
          </a:bodyPr>
          <a:lstStyle>
            <a:lvl1pPr algn="ct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Tree>
    <p:extLst>
      <p:ext uri="{BB962C8B-B14F-4D97-AF65-F5344CB8AC3E}">
        <p14:creationId xmlns:p14="http://schemas.microsoft.com/office/powerpoint/2010/main" val="1324564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lumns w/Image">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hasCustomPrompt="1"/>
          </p:nvPr>
        </p:nvSpPr>
        <p:spPr>
          <a:xfrm>
            <a:off x="647700" y="2057818"/>
            <a:ext cx="5080000" cy="438150"/>
          </a:xfrm>
          <a:prstGeom prst="rect">
            <a:avLst/>
          </a:prstGeom>
        </p:spPr>
        <p:txBody>
          <a:bodyPr>
            <a:normAutofit/>
          </a:bodyPr>
          <a:lstStyle>
            <a:lvl1pPr>
              <a:buNone/>
              <a:defRPr lang="en-US" sz="24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73522"/>
            <a:ext cx="5067300" cy="3859800"/>
          </a:xfrm>
          <a:prstGeom prst="rect">
            <a:avLst/>
          </a:prstGeom>
        </p:spPr>
        <p:txBody>
          <a:bodyPr>
            <a:normAutofit/>
          </a:bodyPr>
          <a:lstStyle>
            <a:lvl1pPr>
              <a:buClr>
                <a:schemeClr val="accent4"/>
              </a:buClr>
              <a:buFont typeface="Wingdings" panose="05000000000000000000" pitchFamily="2" charset="2"/>
              <a:buChar char="§"/>
              <a:defRPr lang="en-US" sz="20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hasCustomPrompt="1"/>
          </p:nvPr>
        </p:nvSpPr>
        <p:spPr>
          <a:xfrm>
            <a:off x="6451600" y="2061363"/>
            <a:ext cx="5080000" cy="438150"/>
          </a:xfrm>
          <a:prstGeom prst="rect">
            <a:avLst/>
          </a:prstGeom>
        </p:spPr>
        <p:txBody>
          <a:bodyPr>
            <a:normAutofit/>
          </a:bodyPr>
          <a:lstStyle>
            <a:lvl1pPr>
              <a:buNone/>
              <a:defRPr lang="en-US" sz="2400" b="1" kern="1200" dirty="0" smtClean="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6464300" y="2677067"/>
            <a:ext cx="5067300" cy="3568252"/>
          </a:xfrm>
          <a:prstGeom prst="rect">
            <a:avLst/>
          </a:prstGeom>
        </p:spPr>
        <p:txBody>
          <a:bodyPr>
            <a:normAutofit/>
          </a:bodyPr>
          <a:lstStyle>
            <a:lvl1pPr>
              <a:buClr>
                <a:schemeClr val="accent4"/>
              </a:buClr>
              <a:buFont typeface="Wingdings" panose="05000000000000000000" pitchFamily="2" charset="2"/>
              <a:buChar char="§"/>
              <a:defRPr lang="en-US" sz="2000" kern="1200" dirty="0"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357B52D4-8D50-4E16-B60E-688B084764F2}"/>
              </a:ext>
            </a:extLst>
          </p:cNvPr>
          <p:cNvSpPr>
            <a:spLocks noGrp="1"/>
          </p:cNvSpPr>
          <p:nvPr>
            <p:ph type="pic" sz="quarter" idx="17"/>
          </p:nvPr>
        </p:nvSpPr>
        <p:spPr>
          <a:xfrm>
            <a:off x="9261647" y="0"/>
            <a:ext cx="2930353" cy="1559882"/>
          </a:xfrm>
          <a:custGeom>
            <a:avLst/>
            <a:gdLst>
              <a:gd name="connsiteX0" fmla="*/ 562125 w 2930353"/>
              <a:gd name="connsiteY0" fmla="*/ 435632 h 1559882"/>
              <a:gd name="connsiteX1" fmla="*/ 1124250 w 2930353"/>
              <a:gd name="connsiteY1" fmla="*/ 997757 h 1559882"/>
              <a:gd name="connsiteX2" fmla="*/ 562125 w 2930353"/>
              <a:gd name="connsiteY2" fmla="*/ 1559882 h 1559882"/>
              <a:gd name="connsiteX3" fmla="*/ 0 w 2930353"/>
              <a:gd name="connsiteY3" fmla="*/ 997757 h 1559882"/>
              <a:gd name="connsiteX4" fmla="*/ 562125 w 2930353"/>
              <a:gd name="connsiteY4" fmla="*/ 435632 h 1559882"/>
              <a:gd name="connsiteX5" fmla="*/ 1475035 w 2930353"/>
              <a:gd name="connsiteY5" fmla="*/ 0 h 1559882"/>
              <a:gd name="connsiteX6" fmla="*/ 2930353 w 2930353"/>
              <a:gd name="connsiteY6" fmla="*/ 0 h 1559882"/>
              <a:gd name="connsiteX7" fmla="*/ 2930353 w 2930353"/>
              <a:gd name="connsiteY7" fmla="*/ 1239091 h 1559882"/>
              <a:gd name="connsiteX8" fmla="*/ 2822571 w 2930353"/>
              <a:gd name="connsiteY8" fmla="*/ 1328020 h 1559882"/>
              <a:gd name="connsiteX9" fmla="*/ 2282653 w 2930353"/>
              <a:gd name="connsiteY9" fmla="*/ 1492942 h 1559882"/>
              <a:gd name="connsiteX10" fmla="*/ 1316979 w 2930353"/>
              <a:gd name="connsiteY10" fmla="*/ 527268 h 1559882"/>
              <a:gd name="connsiteX11" fmla="*/ 1392867 w 2930353"/>
              <a:gd name="connsiteY11" fmla="*/ 151384 h 15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353" h="1559882">
                <a:moveTo>
                  <a:pt x="562125" y="435632"/>
                </a:moveTo>
                <a:cubicBezTo>
                  <a:pt x="872578" y="435632"/>
                  <a:pt x="1124250" y="687304"/>
                  <a:pt x="1124250" y="997757"/>
                </a:cubicBezTo>
                <a:cubicBezTo>
                  <a:pt x="1124250" y="1308210"/>
                  <a:pt x="872578" y="1559882"/>
                  <a:pt x="562125" y="1559882"/>
                </a:cubicBezTo>
                <a:cubicBezTo>
                  <a:pt x="251672" y="1559882"/>
                  <a:pt x="0" y="1308210"/>
                  <a:pt x="0" y="997757"/>
                </a:cubicBezTo>
                <a:cubicBezTo>
                  <a:pt x="0" y="687304"/>
                  <a:pt x="251672" y="435632"/>
                  <a:pt x="562125" y="435632"/>
                </a:cubicBezTo>
                <a:close/>
                <a:moveTo>
                  <a:pt x="1475035" y="0"/>
                </a:moveTo>
                <a:lnTo>
                  <a:pt x="2930353" y="0"/>
                </a:lnTo>
                <a:lnTo>
                  <a:pt x="2930353" y="1239091"/>
                </a:lnTo>
                <a:lnTo>
                  <a:pt x="2822571" y="1328020"/>
                </a:lnTo>
                <a:cubicBezTo>
                  <a:pt x="2668448" y="1432143"/>
                  <a:pt x="2482651" y="1492942"/>
                  <a:pt x="2282653" y="1492942"/>
                </a:cubicBezTo>
                <a:cubicBezTo>
                  <a:pt x="1749326" y="1492942"/>
                  <a:pt x="1316979" y="1060595"/>
                  <a:pt x="1316979" y="527268"/>
                </a:cubicBezTo>
                <a:cubicBezTo>
                  <a:pt x="1316979" y="393936"/>
                  <a:pt x="1344001" y="266916"/>
                  <a:pt x="1392867" y="151384"/>
                </a:cubicBezTo>
                <a:close/>
              </a:path>
            </a:pathLst>
          </a:custGeom>
        </p:spPr>
        <p:txBody>
          <a:bodyPr wrap="square" anchor="ctr">
            <a:noAutofit/>
          </a:bodyPr>
          <a:lstStyle>
            <a:lvl1pPr algn="ctr">
              <a:buNone/>
              <a:defRPr/>
            </a:lvl1pPr>
          </a:lstStyle>
          <a:p>
            <a:r>
              <a:rPr lang="en-US"/>
              <a:t>Click icon to add picture</a:t>
            </a:r>
          </a:p>
        </p:txBody>
      </p:sp>
      <p:sp>
        <p:nvSpPr>
          <p:cNvPr id="11" name="Title 1">
            <a:extLst>
              <a:ext uri="{FF2B5EF4-FFF2-40B4-BE49-F238E27FC236}">
                <a16:creationId xmlns:a16="http://schemas.microsoft.com/office/drawing/2014/main" id="{92F03355-C197-48C4-A4DF-B41338483356}"/>
              </a:ext>
            </a:extLst>
          </p:cNvPr>
          <p:cNvSpPr>
            <a:spLocks noGrp="1"/>
          </p:cNvSpPr>
          <p:nvPr>
            <p:ph type="title" hasCustomPrompt="1"/>
          </p:nvPr>
        </p:nvSpPr>
        <p:spPr>
          <a:xfrm>
            <a:off x="660400" y="805213"/>
            <a:ext cx="7705678" cy="830997"/>
          </a:xfrm>
          <a:prstGeom prst="rect">
            <a:avLst/>
          </a:prstGeom>
        </p:spPr>
        <p:txBody>
          <a:bodyPr>
            <a:normAutofit/>
          </a:bodyPr>
          <a:lstStyle>
            <a:lvl1pPr>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Tree>
    <p:extLst>
      <p:ext uri="{BB962C8B-B14F-4D97-AF65-F5344CB8AC3E}">
        <p14:creationId xmlns:p14="http://schemas.microsoft.com/office/powerpoint/2010/main" val="1548470646"/>
      </p:ext>
    </p:extLst>
  </p:cSld>
  <p:clrMapOvr>
    <a:masterClrMapping/>
  </p:clrMapOvr>
  <p:extLst>
    <p:ext uri="{DCECCB84-F9BA-43D5-87BE-67443E8EF086}">
      <p15:sldGuideLst xmlns:p15="http://schemas.microsoft.com/office/powerpoint/2012/main">
        <p15:guide id="1" orient="horz" pos="1272">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8.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991F75-2353-E442-A774-37BF07D80030}"/>
              </a:ext>
            </a:extLst>
          </p:cNvPr>
          <p:cNvSpPr/>
          <p:nvPr userDrawn="1"/>
        </p:nvSpPr>
        <p:spPr>
          <a:xfrm>
            <a:off x="0" y="-5986"/>
            <a:ext cx="12192000" cy="68639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13A05B6A-9124-4DBB-843A-84818A8F79FC}"/>
              </a:ext>
            </a:extLst>
          </p:cNvPr>
          <p:cNvSpPr txBox="1">
            <a:spLocks/>
          </p:cNvSpPr>
          <p:nvPr userDrawn="1"/>
        </p:nvSpPr>
        <p:spPr>
          <a:xfrm>
            <a:off x="11402540" y="6386908"/>
            <a:ext cx="661282"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18C1E5-FB55-42F5-BD6D-9CC153FCDBE6}" type="slidenum">
              <a:rPr lang="en-US" sz="1100" smtClean="0">
                <a:solidFill>
                  <a:schemeClr val="accent4"/>
                </a:solidFill>
              </a:rPr>
              <a:pPr algn="r"/>
              <a:t>‹#›</a:t>
            </a:fld>
            <a:endParaRPr lang="en-US" sz="1100">
              <a:solidFill>
                <a:schemeClr val="accent4"/>
              </a:solidFill>
            </a:endParaRPr>
          </a:p>
        </p:txBody>
      </p:sp>
      <p:pic>
        <p:nvPicPr>
          <p:cNvPr id="19" name="Picture 18">
            <a:extLst>
              <a:ext uri="{FF2B5EF4-FFF2-40B4-BE49-F238E27FC236}">
                <a16:creationId xmlns:a16="http://schemas.microsoft.com/office/drawing/2014/main" id="{44DC6530-756C-0D41-85B3-ED5B43D9EF0C}"/>
              </a:ext>
            </a:extLst>
          </p:cNvPr>
          <p:cNvPicPr>
            <a:picLocks noChangeAspect="1"/>
          </p:cNvPicPr>
          <p:nvPr userDrawn="1"/>
        </p:nvPicPr>
        <p:blipFill>
          <a:blip r:embed="rId20">
            <a:alphaModFix amt="18000"/>
          </a:blip>
          <a:srcRect t="18012" b="18012"/>
          <a:stretch/>
        </p:blipFill>
        <p:spPr>
          <a:xfrm>
            <a:off x="0" y="0"/>
            <a:ext cx="12192000" cy="4874901"/>
          </a:xfrm>
          <a:prstGeom prst="rect">
            <a:avLst/>
          </a:prstGeom>
        </p:spPr>
      </p:pic>
      <p:sp>
        <p:nvSpPr>
          <p:cNvPr id="6" name="Freeform 5">
            <a:extLst>
              <a:ext uri="{FF2B5EF4-FFF2-40B4-BE49-F238E27FC236}">
                <a16:creationId xmlns:a16="http://schemas.microsoft.com/office/drawing/2014/main" id="{18EB17F9-42CF-DC44-9303-075AF477E6B4}"/>
              </a:ext>
            </a:extLst>
          </p:cNvPr>
          <p:cNvSpPr/>
          <p:nvPr userDrawn="1"/>
        </p:nvSpPr>
        <p:spPr>
          <a:xfrm>
            <a:off x="-19878" y="6470374"/>
            <a:ext cx="3319669" cy="75768"/>
          </a:xfrm>
          <a:custGeom>
            <a:avLst/>
            <a:gdLst>
              <a:gd name="connsiteX0" fmla="*/ 0 w 3319669"/>
              <a:gd name="connsiteY0" fmla="*/ 59635 h 75768"/>
              <a:gd name="connsiteX1" fmla="*/ 0 w 3319669"/>
              <a:gd name="connsiteY1" fmla="*/ 59635 h 75768"/>
              <a:gd name="connsiteX2" fmla="*/ 616226 w 3319669"/>
              <a:gd name="connsiteY2" fmla="*/ 59635 h 75768"/>
              <a:gd name="connsiteX3" fmla="*/ 685800 w 3319669"/>
              <a:gd name="connsiteY3" fmla="*/ 49696 h 75768"/>
              <a:gd name="connsiteX4" fmla="*/ 954156 w 3319669"/>
              <a:gd name="connsiteY4" fmla="*/ 39756 h 75768"/>
              <a:gd name="connsiteX5" fmla="*/ 1172817 w 3319669"/>
              <a:gd name="connsiteY5" fmla="*/ 19878 h 75768"/>
              <a:gd name="connsiteX6" fmla="*/ 1401417 w 3319669"/>
              <a:gd name="connsiteY6" fmla="*/ 0 h 75768"/>
              <a:gd name="connsiteX7" fmla="*/ 1808921 w 3319669"/>
              <a:gd name="connsiteY7" fmla="*/ 9939 h 75768"/>
              <a:gd name="connsiteX8" fmla="*/ 2097156 w 3319669"/>
              <a:gd name="connsiteY8" fmla="*/ 39756 h 75768"/>
              <a:gd name="connsiteX9" fmla="*/ 3319669 w 3319669"/>
              <a:gd name="connsiteY9" fmla="*/ 39756 h 7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9669" h="75768">
                <a:moveTo>
                  <a:pt x="0" y="59635"/>
                </a:moveTo>
                <a:lnTo>
                  <a:pt x="0" y="59635"/>
                </a:lnTo>
                <a:cubicBezTo>
                  <a:pt x="259202" y="85555"/>
                  <a:pt x="126363" y="76240"/>
                  <a:pt x="616226" y="59635"/>
                </a:cubicBezTo>
                <a:cubicBezTo>
                  <a:pt x="639639" y="58841"/>
                  <a:pt x="662414" y="51072"/>
                  <a:pt x="685800" y="49696"/>
                </a:cubicBezTo>
                <a:cubicBezTo>
                  <a:pt x="775159" y="44439"/>
                  <a:pt x="864704" y="43069"/>
                  <a:pt x="954156" y="39756"/>
                </a:cubicBezTo>
                <a:lnTo>
                  <a:pt x="1172817" y="19878"/>
                </a:lnTo>
                <a:cubicBezTo>
                  <a:pt x="1407729" y="-1477"/>
                  <a:pt x="1118953" y="21728"/>
                  <a:pt x="1401417" y="0"/>
                </a:cubicBezTo>
                <a:cubicBezTo>
                  <a:pt x="1537252" y="3313"/>
                  <a:pt x="1673234" y="2798"/>
                  <a:pt x="1808921" y="9939"/>
                </a:cubicBezTo>
                <a:cubicBezTo>
                  <a:pt x="1986754" y="19298"/>
                  <a:pt x="1934137" y="38557"/>
                  <a:pt x="2097156" y="39756"/>
                </a:cubicBezTo>
                <a:lnTo>
                  <a:pt x="3319669" y="3975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CBDF3D2B-C0D4-AF49-814A-975936153E29}"/>
              </a:ext>
            </a:extLst>
          </p:cNvPr>
          <p:cNvSpPr/>
          <p:nvPr userDrawn="1"/>
        </p:nvSpPr>
        <p:spPr>
          <a:xfrm>
            <a:off x="0" y="6281531"/>
            <a:ext cx="12195313" cy="477078"/>
          </a:xfrm>
          <a:custGeom>
            <a:avLst/>
            <a:gdLst>
              <a:gd name="connsiteX0" fmla="*/ 0 w 12195313"/>
              <a:gd name="connsiteY0" fmla="*/ 457200 h 477078"/>
              <a:gd name="connsiteX1" fmla="*/ 9392478 w 12195313"/>
              <a:gd name="connsiteY1" fmla="*/ 477078 h 477078"/>
              <a:gd name="connsiteX2" fmla="*/ 9392478 w 12195313"/>
              <a:gd name="connsiteY2" fmla="*/ 129208 h 477078"/>
              <a:gd name="connsiteX3" fmla="*/ 9501809 w 12195313"/>
              <a:gd name="connsiteY3" fmla="*/ 0 h 477078"/>
              <a:gd name="connsiteX4" fmla="*/ 12195313 w 12195313"/>
              <a:gd name="connsiteY4" fmla="*/ 0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313" h="477078">
                <a:moveTo>
                  <a:pt x="0" y="457200"/>
                </a:moveTo>
                <a:lnTo>
                  <a:pt x="9392478" y="477078"/>
                </a:lnTo>
                <a:lnTo>
                  <a:pt x="9392478" y="129208"/>
                </a:lnTo>
                <a:lnTo>
                  <a:pt x="9501809" y="0"/>
                </a:lnTo>
                <a:lnTo>
                  <a:pt x="12195313" y="0"/>
                </a:lnTo>
              </a:path>
            </a:pathLst>
          </a:custGeom>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pic>
        <p:nvPicPr>
          <p:cNvPr id="4" name="Picture 3" descr="A picture containing text, clipart&#10;&#10;Description automatically generated">
            <a:extLst>
              <a:ext uri="{FF2B5EF4-FFF2-40B4-BE49-F238E27FC236}">
                <a16:creationId xmlns:a16="http://schemas.microsoft.com/office/drawing/2014/main" id="{B4AC6EA8-4B6D-7539-B255-5C425A2799A7}"/>
              </a:ext>
            </a:extLst>
          </p:cNvPr>
          <p:cNvPicPr>
            <a:picLocks noChangeAspect="1"/>
          </p:cNvPicPr>
          <p:nvPr userDrawn="1"/>
        </p:nvPicPr>
        <p:blipFill>
          <a:blip r:embed="rId21"/>
          <a:stretch>
            <a:fillRect/>
          </a:stretch>
        </p:blipFill>
        <p:spPr>
          <a:xfrm>
            <a:off x="9701217" y="6440675"/>
            <a:ext cx="1698010" cy="260362"/>
          </a:xfrm>
          <a:prstGeom prst="rect">
            <a:avLst/>
          </a:prstGeom>
        </p:spPr>
      </p:pic>
    </p:spTree>
    <p:extLst>
      <p:ext uri="{BB962C8B-B14F-4D97-AF65-F5344CB8AC3E}">
        <p14:creationId xmlns:p14="http://schemas.microsoft.com/office/powerpoint/2010/main" val="696460668"/>
      </p:ext>
    </p:extLst>
  </p:cSld>
  <p:clrMap bg1="lt1" tx1="dk1" bg2="lt2" tx2="dk2" accent1="accent1" accent2="accent2" accent3="accent3" accent4="accent4" accent5="accent5" accent6="accent6" hlink="hlink" folHlink="folHlink"/>
  <p:sldLayoutIdLst>
    <p:sldLayoutId id="2147483754"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2" r:id="rId17"/>
    <p:sldLayoutId id="2147483773" r:id="rId18"/>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3A05B6A-9124-4DBB-843A-84818A8F79FC}"/>
              </a:ext>
            </a:extLst>
          </p:cNvPr>
          <p:cNvSpPr txBox="1">
            <a:spLocks/>
          </p:cNvSpPr>
          <p:nvPr/>
        </p:nvSpPr>
        <p:spPr>
          <a:xfrm>
            <a:off x="11402540" y="6386908"/>
            <a:ext cx="661282"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18C1E5-FB55-42F5-BD6D-9CC153FCDBE6}" type="slidenum">
              <a:rPr lang="en-US" sz="1100" smtClean="0">
                <a:solidFill>
                  <a:srgbClr val="1C97A6"/>
                </a:solidFill>
              </a:rPr>
              <a:pPr algn="r"/>
              <a:t>‹#›</a:t>
            </a:fld>
            <a:endParaRPr lang="en-US" sz="1100">
              <a:solidFill>
                <a:srgbClr val="1C97A6"/>
              </a:solidFill>
            </a:endParaRPr>
          </a:p>
        </p:txBody>
      </p:sp>
      <p:pic>
        <p:nvPicPr>
          <p:cNvPr id="19" name="Picture 18">
            <a:extLst>
              <a:ext uri="{FF2B5EF4-FFF2-40B4-BE49-F238E27FC236}">
                <a16:creationId xmlns:a16="http://schemas.microsoft.com/office/drawing/2014/main" id="{44DC6530-756C-0D41-85B3-ED5B43D9EF0C}"/>
              </a:ext>
            </a:extLst>
          </p:cNvPr>
          <p:cNvPicPr>
            <a:picLocks noChangeAspect="1"/>
          </p:cNvPicPr>
          <p:nvPr/>
        </p:nvPicPr>
        <p:blipFill rotWithShape="1">
          <a:blip r:embed="rId22"/>
          <a:srcRect t="36023" b="2"/>
          <a:stretch/>
        </p:blipFill>
        <p:spPr>
          <a:xfrm>
            <a:off x="0" y="0"/>
            <a:ext cx="12192000" cy="4874901"/>
          </a:xfrm>
          <a:prstGeom prst="rect">
            <a:avLst/>
          </a:prstGeom>
        </p:spPr>
      </p:pic>
      <p:sp>
        <p:nvSpPr>
          <p:cNvPr id="6" name="Freeform 5">
            <a:extLst>
              <a:ext uri="{FF2B5EF4-FFF2-40B4-BE49-F238E27FC236}">
                <a16:creationId xmlns:a16="http://schemas.microsoft.com/office/drawing/2014/main" id="{18EB17F9-42CF-DC44-9303-075AF477E6B4}"/>
              </a:ext>
            </a:extLst>
          </p:cNvPr>
          <p:cNvSpPr/>
          <p:nvPr/>
        </p:nvSpPr>
        <p:spPr>
          <a:xfrm>
            <a:off x="-19878" y="6470374"/>
            <a:ext cx="3319669" cy="75768"/>
          </a:xfrm>
          <a:custGeom>
            <a:avLst/>
            <a:gdLst>
              <a:gd name="connsiteX0" fmla="*/ 0 w 3319669"/>
              <a:gd name="connsiteY0" fmla="*/ 59635 h 75768"/>
              <a:gd name="connsiteX1" fmla="*/ 0 w 3319669"/>
              <a:gd name="connsiteY1" fmla="*/ 59635 h 75768"/>
              <a:gd name="connsiteX2" fmla="*/ 616226 w 3319669"/>
              <a:gd name="connsiteY2" fmla="*/ 59635 h 75768"/>
              <a:gd name="connsiteX3" fmla="*/ 685800 w 3319669"/>
              <a:gd name="connsiteY3" fmla="*/ 49696 h 75768"/>
              <a:gd name="connsiteX4" fmla="*/ 954156 w 3319669"/>
              <a:gd name="connsiteY4" fmla="*/ 39756 h 75768"/>
              <a:gd name="connsiteX5" fmla="*/ 1172817 w 3319669"/>
              <a:gd name="connsiteY5" fmla="*/ 19878 h 75768"/>
              <a:gd name="connsiteX6" fmla="*/ 1401417 w 3319669"/>
              <a:gd name="connsiteY6" fmla="*/ 0 h 75768"/>
              <a:gd name="connsiteX7" fmla="*/ 1808921 w 3319669"/>
              <a:gd name="connsiteY7" fmla="*/ 9939 h 75768"/>
              <a:gd name="connsiteX8" fmla="*/ 2097156 w 3319669"/>
              <a:gd name="connsiteY8" fmla="*/ 39756 h 75768"/>
              <a:gd name="connsiteX9" fmla="*/ 3319669 w 3319669"/>
              <a:gd name="connsiteY9" fmla="*/ 39756 h 7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9669" h="75768">
                <a:moveTo>
                  <a:pt x="0" y="59635"/>
                </a:moveTo>
                <a:lnTo>
                  <a:pt x="0" y="59635"/>
                </a:lnTo>
                <a:cubicBezTo>
                  <a:pt x="259202" y="85555"/>
                  <a:pt x="126363" y="76240"/>
                  <a:pt x="616226" y="59635"/>
                </a:cubicBezTo>
                <a:cubicBezTo>
                  <a:pt x="639639" y="58841"/>
                  <a:pt x="662414" y="51072"/>
                  <a:pt x="685800" y="49696"/>
                </a:cubicBezTo>
                <a:cubicBezTo>
                  <a:pt x="775159" y="44439"/>
                  <a:pt x="864704" y="43069"/>
                  <a:pt x="954156" y="39756"/>
                </a:cubicBezTo>
                <a:lnTo>
                  <a:pt x="1172817" y="19878"/>
                </a:lnTo>
                <a:cubicBezTo>
                  <a:pt x="1407729" y="-1477"/>
                  <a:pt x="1118953" y="21728"/>
                  <a:pt x="1401417" y="0"/>
                </a:cubicBezTo>
                <a:cubicBezTo>
                  <a:pt x="1537252" y="3313"/>
                  <a:pt x="1673234" y="2798"/>
                  <a:pt x="1808921" y="9939"/>
                </a:cubicBezTo>
                <a:cubicBezTo>
                  <a:pt x="1986754" y="19298"/>
                  <a:pt x="1934137" y="38557"/>
                  <a:pt x="2097156" y="39756"/>
                </a:cubicBezTo>
                <a:lnTo>
                  <a:pt x="3319669" y="3975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CBDF3D2B-C0D4-AF49-814A-975936153E29}"/>
              </a:ext>
            </a:extLst>
          </p:cNvPr>
          <p:cNvSpPr/>
          <p:nvPr/>
        </p:nvSpPr>
        <p:spPr>
          <a:xfrm>
            <a:off x="0" y="6281531"/>
            <a:ext cx="12195313" cy="477078"/>
          </a:xfrm>
          <a:custGeom>
            <a:avLst/>
            <a:gdLst>
              <a:gd name="connsiteX0" fmla="*/ 0 w 12195313"/>
              <a:gd name="connsiteY0" fmla="*/ 457200 h 477078"/>
              <a:gd name="connsiteX1" fmla="*/ 9392478 w 12195313"/>
              <a:gd name="connsiteY1" fmla="*/ 477078 h 477078"/>
              <a:gd name="connsiteX2" fmla="*/ 9392478 w 12195313"/>
              <a:gd name="connsiteY2" fmla="*/ 129208 h 477078"/>
              <a:gd name="connsiteX3" fmla="*/ 9501809 w 12195313"/>
              <a:gd name="connsiteY3" fmla="*/ 0 h 477078"/>
              <a:gd name="connsiteX4" fmla="*/ 12195313 w 12195313"/>
              <a:gd name="connsiteY4" fmla="*/ 0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313" h="477078">
                <a:moveTo>
                  <a:pt x="0" y="457200"/>
                </a:moveTo>
                <a:lnTo>
                  <a:pt x="9392478" y="477078"/>
                </a:lnTo>
                <a:lnTo>
                  <a:pt x="9392478" y="129208"/>
                </a:lnTo>
                <a:lnTo>
                  <a:pt x="9501809" y="0"/>
                </a:lnTo>
                <a:lnTo>
                  <a:pt x="12195313" y="0"/>
                </a:lnTo>
              </a:path>
            </a:pathLst>
          </a:custGeom>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AB47EE76-629A-E242-8D8B-1402A9FF21D3}"/>
              </a:ext>
            </a:extLst>
          </p:cNvPr>
          <p:cNvSpPr txBox="1">
            <a:spLocks/>
          </p:cNvSpPr>
          <p:nvPr userDrawn="1"/>
        </p:nvSpPr>
        <p:spPr>
          <a:xfrm>
            <a:off x="11402540" y="6386908"/>
            <a:ext cx="661282"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18C1E5-FB55-42F5-BD6D-9CC153FCDBE6}" type="slidenum">
              <a:rPr lang="en-US" sz="1100" smtClean="0">
                <a:solidFill>
                  <a:schemeClr val="accent4"/>
                </a:solidFill>
              </a:rPr>
              <a:pPr algn="r"/>
              <a:t>‹#›</a:t>
            </a:fld>
            <a:endParaRPr lang="en-US" sz="1100">
              <a:solidFill>
                <a:schemeClr val="accent4"/>
              </a:solidFill>
            </a:endParaRPr>
          </a:p>
        </p:txBody>
      </p:sp>
      <p:sp>
        <p:nvSpPr>
          <p:cNvPr id="12" name="Freeform 11">
            <a:extLst>
              <a:ext uri="{FF2B5EF4-FFF2-40B4-BE49-F238E27FC236}">
                <a16:creationId xmlns:a16="http://schemas.microsoft.com/office/drawing/2014/main" id="{062884DE-C876-AE44-B2D5-4243F4F7274C}"/>
              </a:ext>
            </a:extLst>
          </p:cNvPr>
          <p:cNvSpPr/>
          <p:nvPr userDrawn="1"/>
        </p:nvSpPr>
        <p:spPr>
          <a:xfrm>
            <a:off x="-19878" y="6470374"/>
            <a:ext cx="3319669" cy="75768"/>
          </a:xfrm>
          <a:custGeom>
            <a:avLst/>
            <a:gdLst>
              <a:gd name="connsiteX0" fmla="*/ 0 w 3319669"/>
              <a:gd name="connsiteY0" fmla="*/ 59635 h 75768"/>
              <a:gd name="connsiteX1" fmla="*/ 0 w 3319669"/>
              <a:gd name="connsiteY1" fmla="*/ 59635 h 75768"/>
              <a:gd name="connsiteX2" fmla="*/ 616226 w 3319669"/>
              <a:gd name="connsiteY2" fmla="*/ 59635 h 75768"/>
              <a:gd name="connsiteX3" fmla="*/ 685800 w 3319669"/>
              <a:gd name="connsiteY3" fmla="*/ 49696 h 75768"/>
              <a:gd name="connsiteX4" fmla="*/ 954156 w 3319669"/>
              <a:gd name="connsiteY4" fmla="*/ 39756 h 75768"/>
              <a:gd name="connsiteX5" fmla="*/ 1172817 w 3319669"/>
              <a:gd name="connsiteY5" fmla="*/ 19878 h 75768"/>
              <a:gd name="connsiteX6" fmla="*/ 1401417 w 3319669"/>
              <a:gd name="connsiteY6" fmla="*/ 0 h 75768"/>
              <a:gd name="connsiteX7" fmla="*/ 1808921 w 3319669"/>
              <a:gd name="connsiteY7" fmla="*/ 9939 h 75768"/>
              <a:gd name="connsiteX8" fmla="*/ 2097156 w 3319669"/>
              <a:gd name="connsiteY8" fmla="*/ 39756 h 75768"/>
              <a:gd name="connsiteX9" fmla="*/ 3319669 w 3319669"/>
              <a:gd name="connsiteY9" fmla="*/ 39756 h 7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9669" h="75768">
                <a:moveTo>
                  <a:pt x="0" y="59635"/>
                </a:moveTo>
                <a:lnTo>
                  <a:pt x="0" y="59635"/>
                </a:lnTo>
                <a:cubicBezTo>
                  <a:pt x="259202" y="85555"/>
                  <a:pt x="126363" y="76240"/>
                  <a:pt x="616226" y="59635"/>
                </a:cubicBezTo>
                <a:cubicBezTo>
                  <a:pt x="639639" y="58841"/>
                  <a:pt x="662414" y="51072"/>
                  <a:pt x="685800" y="49696"/>
                </a:cubicBezTo>
                <a:cubicBezTo>
                  <a:pt x="775159" y="44439"/>
                  <a:pt x="864704" y="43069"/>
                  <a:pt x="954156" y="39756"/>
                </a:cubicBezTo>
                <a:lnTo>
                  <a:pt x="1172817" y="19878"/>
                </a:lnTo>
                <a:cubicBezTo>
                  <a:pt x="1407729" y="-1477"/>
                  <a:pt x="1118953" y="21728"/>
                  <a:pt x="1401417" y="0"/>
                </a:cubicBezTo>
                <a:cubicBezTo>
                  <a:pt x="1537252" y="3313"/>
                  <a:pt x="1673234" y="2798"/>
                  <a:pt x="1808921" y="9939"/>
                </a:cubicBezTo>
                <a:cubicBezTo>
                  <a:pt x="1986754" y="19298"/>
                  <a:pt x="1934137" y="38557"/>
                  <a:pt x="2097156" y="39756"/>
                </a:cubicBezTo>
                <a:lnTo>
                  <a:pt x="3319669" y="3975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233342C5-C58F-FA4F-BC7F-FA8D85FA967C}"/>
              </a:ext>
            </a:extLst>
          </p:cNvPr>
          <p:cNvSpPr/>
          <p:nvPr userDrawn="1"/>
        </p:nvSpPr>
        <p:spPr>
          <a:xfrm>
            <a:off x="0" y="6281531"/>
            <a:ext cx="12195313" cy="477078"/>
          </a:xfrm>
          <a:custGeom>
            <a:avLst/>
            <a:gdLst>
              <a:gd name="connsiteX0" fmla="*/ 0 w 12195313"/>
              <a:gd name="connsiteY0" fmla="*/ 457200 h 477078"/>
              <a:gd name="connsiteX1" fmla="*/ 9392478 w 12195313"/>
              <a:gd name="connsiteY1" fmla="*/ 477078 h 477078"/>
              <a:gd name="connsiteX2" fmla="*/ 9392478 w 12195313"/>
              <a:gd name="connsiteY2" fmla="*/ 129208 h 477078"/>
              <a:gd name="connsiteX3" fmla="*/ 9501809 w 12195313"/>
              <a:gd name="connsiteY3" fmla="*/ 0 h 477078"/>
              <a:gd name="connsiteX4" fmla="*/ 12195313 w 12195313"/>
              <a:gd name="connsiteY4" fmla="*/ 0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313" h="477078">
                <a:moveTo>
                  <a:pt x="0" y="457200"/>
                </a:moveTo>
                <a:lnTo>
                  <a:pt x="9392478" y="477078"/>
                </a:lnTo>
                <a:lnTo>
                  <a:pt x="9392478" y="129208"/>
                </a:lnTo>
                <a:lnTo>
                  <a:pt x="9501809" y="0"/>
                </a:lnTo>
                <a:lnTo>
                  <a:pt x="12195313" y="0"/>
                </a:lnTo>
              </a:path>
            </a:pathLst>
          </a:custGeom>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pic>
        <p:nvPicPr>
          <p:cNvPr id="5" name="Picture 4" descr="Logo&#10;&#10;Description automatically generated with low confidence">
            <a:extLst>
              <a:ext uri="{FF2B5EF4-FFF2-40B4-BE49-F238E27FC236}">
                <a16:creationId xmlns:a16="http://schemas.microsoft.com/office/drawing/2014/main" id="{9E1646AC-21EB-8F5A-9FD6-2E5F577A76F0}"/>
              </a:ext>
            </a:extLst>
          </p:cNvPr>
          <p:cNvPicPr>
            <a:picLocks noChangeAspect="1"/>
          </p:cNvPicPr>
          <p:nvPr userDrawn="1"/>
        </p:nvPicPr>
        <p:blipFill>
          <a:blip r:embed="rId23"/>
          <a:stretch>
            <a:fillRect/>
          </a:stretch>
        </p:blipFill>
        <p:spPr>
          <a:xfrm>
            <a:off x="9701217" y="6440675"/>
            <a:ext cx="1698010" cy="260362"/>
          </a:xfrm>
          <a:prstGeom prst="rect">
            <a:avLst/>
          </a:prstGeom>
        </p:spPr>
      </p:pic>
    </p:spTree>
    <p:extLst>
      <p:ext uri="{BB962C8B-B14F-4D97-AF65-F5344CB8AC3E}">
        <p14:creationId xmlns:p14="http://schemas.microsoft.com/office/powerpoint/2010/main" val="163734868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14E2-BA58-F490-0B51-4797CF8B6309}"/>
              </a:ext>
            </a:extLst>
          </p:cNvPr>
          <p:cNvSpPr>
            <a:spLocks noGrp="1"/>
          </p:cNvSpPr>
          <p:nvPr>
            <p:ph type="title"/>
          </p:nvPr>
        </p:nvSpPr>
        <p:spPr>
          <a:xfrm>
            <a:off x="749299" y="1983027"/>
            <a:ext cx="6851035" cy="747108"/>
          </a:xfrm>
        </p:spPr>
        <p:txBody>
          <a:bodyPr lIns="91440" tIns="45720" rIns="91440" bIns="45720" anchor="t">
            <a:noAutofit/>
          </a:bodyPr>
          <a:lstStyle/>
          <a:p>
            <a:r>
              <a:rPr lang="en-US" sz="4900" dirty="0">
                <a:latin typeface="Helvetica Neue"/>
              </a:rPr>
              <a:t>Automotive</a:t>
            </a:r>
            <a:endParaRPr lang="en-US" sz="4900" dirty="0"/>
          </a:p>
        </p:txBody>
      </p:sp>
      <p:sp>
        <p:nvSpPr>
          <p:cNvPr id="4" name="Title 1">
            <a:extLst>
              <a:ext uri="{FF2B5EF4-FFF2-40B4-BE49-F238E27FC236}">
                <a16:creationId xmlns:a16="http://schemas.microsoft.com/office/drawing/2014/main" id="{6CF2F8FC-FB04-C2B2-B7B2-542AF54599A8}"/>
              </a:ext>
            </a:extLst>
          </p:cNvPr>
          <p:cNvSpPr txBox="1">
            <a:spLocks/>
          </p:cNvSpPr>
          <p:nvPr/>
        </p:nvSpPr>
        <p:spPr>
          <a:xfrm>
            <a:off x="744817" y="1474280"/>
            <a:ext cx="2910112" cy="511785"/>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800" b="1"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3200">
                <a:solidFill>
                  <a:srgbClr val="1C97A6"/>
                </a:solidFill>
                <a:latin typeface="Helvetica Neue"/>
              </a:rPr>
              <a:t>Case Studies:</a:t>
            </a:r>
            <a:endParaRPr lang="en-US" sz="3200">
              <a:solidFill>
                <a:srgbClr val="1C97A6"/>
              </a:solidFill>
            </a:endParaRPr>
          </a:p>
        </p:txBody>
      </p:sp>
    </p:spTree>
    <p:extLst>
      <p:ext uri="{BB962C8B-B14F-4D97-AF65-F5344CB8AC3E}">
        <p14:creationId xmlns:p14="http://schemas.microsoft.com/office/powerpoint/2010/main" val="1828888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4A2FC-EEA5-A84D-D6E6-9682DD2CD53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0C28891-C4EE-2CAC-EF54-3BEB0DB9C588}"/>
              </a:ext>
            </a:extLst>
          </p:cNvPr>
          <p:cNvSpPr>
            <a:spLocks noGrp="1"/>
          </p:cNvSpPr>
          <p:nvPr>
            <p:ph type="body" sz="quarter" idx="10"/>
          </p:nvPr>
        </p:nvSpPr>
        <p:spPr>
          <a:xfrm>
            <a:off x="755435" y="3898818"/>
            <a:ext cx="2139696" cy="344312"/>
          </a:xfrm>
        </p:spPr>
        <p:txBody>
          <a:bodyPr lIns="91440" tIns="45720" rIns="91440" bIns="45720" anchor="t"/>
          <a:lstStyle/>
          <a:p>
            <a:pPr algn="l"/>
            <a:r>
              <a:rPr lang="en-US" dirty="0">
                <a:latin typeface="Helvetica Neue"/>
              </a:rPr>
              <a:t>Challenge:</a:t>
            </a:r>
            <a:endParaRPr lang="en-US" dirty="0"/>
          </a:p>
        </p:txBody>
      </p:sp>
      <p:sp>
        <p:nvSpPr>
          <p:cNvPr id="7" name="Text Placeholder 6">
            <a:extLst>
              <a:ext uri="{FF2B5EF4-FFF2-40B4-BE49-F238E27FC236}">
                <a16:creationId xmlns:a16="http://schemas.microsoft.com/office/drawing/2014/main" id="{46E0F71A-75AB-1F98-142C-3F696F04AA3E}"/>
              </a:ext>
            </a:extLst>
          </p:cNvPr>
          <p:cNvSpPr>
            <a:spLocks noGrp="1"/>
          </p:cNvSpPr>
          <p:nvPr>
            <p:ph type="body" sz="quarter" idx="11"/>
          </p:nvPr>
        </p:nvSpPr>
        <p:spPr>
          <a:xfrm>
            <a:off x="754253" y="4235875"/>
            <a:ext cx="10677430" cy="690076"/>
          </a:xfrm>
        </p:spPr>
        <p:txBody>
          <a:bodyPr lIns="91440" tIns="45720" rIns="91440" bIns="45720" anchor="t"/>
          <a:lstStyle/>
          <a:p>
            <a:pPr algn="l"/>
            <a:r>
              <a:rPr lang="en-US" sz="1400" dirty="0">
                <a:latin typeface="Arial"/>
              </a:rPr>
              <a:t>An automotive dealership faced challenges with generating </a:t>
            </a:r>
            <a:r>
              <a:rPr lang="en-US" sz="1400" dirty="0" err="1">
                <a:latin typeface="Arial"/>
              </a:rPr>
              <a:t>highquality</a:t>
            </a:r>
            <a:r>
              <a:rPr lang="en-US" sz="1400" dirty="0">
                <a:latin typeface="Arial"/>
              </a:rPr>
              <a:t> leads and increasing conversions. Operating in a single market, they needed an effective solution to boost both lead volume and the quality of prospects, resulting in a direct impact on their overall conversions and service revenue.</a:t>
            </a:r>
            <a:endParaRPr lang="en-US" dirty="0"/>
          </a:p>
        </p:txBody>
      </p:sp>
      <p:sp>
        <p:nvSpPr>
          <p:cNvPr id="10" name="Text Placeholder 9">
            <a:extLst>
              <a:ext uri="{FF2B5EF4-FFF2-40B4-BE49-F238E27FC236}">
                <a16:creationId xmlns:a16="http://schemas.microsoft.com/office/drawing/2014/main" id="{CB7EFBCA-43CB-2ECD-15C6-EA38C82BAC73}"/>
              </a:ext>
            </a:extLst>
          </p:cNvPr>
          <p:cNvSpPr>
            <a:spLocks noGrp="1"/>
          </p:cNvSpPr>
          <p:nvPr>
            <p:ph type="body" sz="quarter" idx="14"/>
          </p:nvPr>
        </p:nvSpPr>
        <p:spPr>
          <a:xfrm>
            <a:off x="763007" y="5002521"/>
            <a:ext cx="2383315" cy="344312"/>
          </a:xfrm>
        </p:spPr>
        <p:txBody>
          <a:bodyPr lIns="91440" tIns="45720" rIns="91440" bIns="45720" anchor="t"/>
          <a:lstStyle/>
          <a:p>
            <a:pPr algn="l"/>
            <a:r>
              <a:rPr lang="en-US" dirty="0">
                <a:latin typeface="Helvetica Neue"/>
              </a:rPr>
              <a:t>Tactics &amp; Results:</a:t>
            </a:r>
            <a:endParaRPr lang="en-US" dirty="0"/>
          </a:p>
        </p:txBody>
      </p:sp>
      <p:sp>
        <p:nvSpPr>
          <p:cNvPr id="11" name="Text Placeholder 10">
            <a:extLst>
              <a:ext uri="{FF2B5EF4-FFF2-40B4-BE49-F238E27FC236}">
                <a16:creationId xmlns:a16="http://schemas.microsoft.com/office/drawing/2014/main" id="{EBDACCE2-AE89-0C24-ABA2-E6E7C7DD1C85}"/>
              </a:ext>
            </a:extLst>
          </p:cNvPr>
          <p:cNvSpPr>
            <a:spLocks noGrp="1"/>
          </p:cNvSpPr>
          <p:nvPr>
            <p:ph type="body" sz="quarter" idx="15"/>
          </p:nvPr>
        </p:nvSpPr>
        <p:spPr>
          <a:xfrm>
            <a:off x="759760" y="5345255"/>
            <a:ext cx="11246032" cy="1564023"/>
          </a:xfrm>
        </p:spPr>
        <p:txBody>
          <a:bodyPr lIns="91440" tIns="45720" rIns="91440" bIns="45720" anchor="t"/>
          <a:lstStyle/>
          <a:p>
            <a:pPr algn="l"/>
            <a:r>
              <a:rPr lang="en-US" sz="1400">
                <a:latin typeface="Arial"/>
              </a:rPr>
              <a:t>Using fullthrottle.ai's </a:t>
            </a:r>
            <a:r>
              <a:rPr lang="en-US" sz="1400" b="1">
                <a:latin typeface="Arial"/>
              </a:rPr>
              <a:t>Lead Generation</a:t>
            </a:r>
            <a:r>
              <a:rPr lang="en-US" sz="1400">
                <a:latin typeface="Arial"/>
              </a:rPr>
              <a:t>, the client saw impressive results over a four-month campaign, driving significant value for their service department. They were able to average </a:t>
            </a:r>
            <a:r>
              <a:rPr lang="en-US" sz="1400" b="1">
                <a:latin typeface="Arial"/>
              </a:rPr>
              <a:t>3 net-new leads per day</a:t>
            </a:r>
            <a:r>
              <a:rPr lang="en-US" sz="1400">
                <a:latin typeface="Arial"/>
              </a:rPr>
              <a:t> in a one-month period, and 43% of the new leads submitted translated into services showcasing the </a:t>
            </a:r>
            <a:r>
              <a:rPr lang="en-US" sz="1400" b="1">
                <a:latin typeface="Arial"/>
              </a:rPr>
              <a:t>high quality of the leads </a:t>
            </a:r>
            <a:r>
              <a:rPr lang="en-US" sz="1400">
                <a:latin typeface="Arial"/>
              </a:rPr>
              <a:t>generated.</a:t>
            </a:r>
          </a:p>
          <a:p>
            <a:pPr algn="l"/>
            <a:r>
              <a:rPr lang="en-US" sz="1400">
                <a:latin typeface="Arial"/>
              </a:rPr>
              <a:t>By performing a match-back analysis covering the campaign duration, fullthrottle.ai™ confirmed the direct correlation between targeted advertising efforts and lead generation, providing the client with quantifiable proof of their ROI.</a:t>
            </a:r>
          </a:p>
        </p:txBody>
      </p:sp>
      <p:sp>
        <p:nvSpPr>
          <p:cNvPr id="17" name="Title 16">
            <a:extLst>
              <a:ext uri="{FF2B5EF4-FFF2-40B4-BE49-F238E27FC236}">
                <a16:creationId xmlns:a16="http://schemas.microsoft.com/office/drawing/2014/main" id="{0F77E15A-9934-2E72-C8B8-25C143A816A0}"/>
              </a:ext>
            </a:extLst>
          </p:cNvPr>
          <p:cNvSpPr>
            <a:spLocks noGrp="1"/>
          </p:cNvSpPr>
          <p:nvPr>
            <p:ph type="title"/>
          </p:nvPr>
        </p:nvSpPr>
        <p:spPr>
          <a:xfrm>
            <a:off x="759738" y="679981"/>
            <a:ext cx="10682962" cy="1029325"/>
          </a:xfrm>
        </p:spPr>
        <p:txBody>
          <a:bodyPr lIns="91440" tIns="45720" rIns="91440" bIns="45720" anchor="t"/>
          <a:lstStyle/>
          <a:p>
            <a:pPr algn="l"/>
            <a:r>
              <a:rPr lang="en-US" sz="3200" dirty="0">
                <a:solidFill>
                  <a:srgbClr val="343D4B"/>
                </a:solidFill>
                <a:latin typeface="Arial"/>
                <a:cs typeface="Arial"/>
              </a:rPr>
              <a:t>Automotive Dealership Boosts Lead Quality and Service Revenue with </a:t>
            </a:r>
            <a:r>
              <a:rPr lang="en-US" sz="3200" dirty="0">
                <a:solidFill>
                  <a:srgbClr val="1C97A6"/>
                </a:solidFill>
                <a:latin typeface="Arial"/>
                <a:cs typeface="Arial"/>
              </a:rPr>
              <a:t>fullthrottle.ai</a:t>
            </a:r>
            <a:r>
              <a:rPr lang="en-US" sz="3200" dirty="0">
                <a:solidFill>
                  <a:srgbClr val="1C97A6"/>
                </a:solidFill>
                <a:latin typeface="Helvetica Neue"/>
                <a:cs typeface="Arial"/>
              </a:rPr>
              <a:t>™</a:t>
            </a:r>
            <a:endParaRPr lang="en-US" sz="4000" dirty="0"/>
          </a:p>
        </p:txBody>
      </p:sp>
      <p:sp>
        <p:nvSpPr>
          <p:cNvPr id="23" name="Title 16">
            <a:extLst>
              <a:ext uri="{FF2B5EF4-FFF2-40B4-BE49-F238E27FC236}">
                <a16:creationId xmlns:a16="http://schemas.microsoft.com/office/drawing/2014/main" id="{BCE1282E-66A7-6A4C-9498-25AA16F73A23}"/>
              </a:ext>
            </a:extLst>
          </p:cNvPr>
          <p:cNvSpPr txBox="1">
            <a:spLocks/>
          </p:cNvSpPr>
          <p:nvPr/>
        </p:nvSpPr>
        <p:spPr>
          <a:xfrm>
            <a:off x="755563" y="331340"/>
            <a:ext cx="1737291" cy="350833"/>
          </a:xfrm>
          <a:prstGeom prst="rect">
            <a:avLst/>
          </a:prstGeom>
        </p:spPr>
        <p:txBody>
          <a:bodyPr lIns="91440" tIns="45720" rIns="91440" bIns="45720" anchor="t"/>
          <a:lstStyle>
            <a:lvl1pPr algn="ctr" defTabSz="914400" rtl="0" eaLnBrk="1" latinLnBrk="0" hangingPunct="1">
              <a:lnSpc>
                <a:spcPct val="90000"/>
              </a:lnSpc>
              <a:spcBef>
                <a:spcPct val="0"/>
              </a:spcBef>
              <a:buNone/>
              <a:defRPr sz="4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US" sz="2000">
                <a:solidFill>
                  <a:srgbClr val="1C97A6"/>
                </a:solidFill>
                <a:latin typeface="Arial"/>
                <a:cs typeface="Arial"/>
              </a:rPr>
              <a:t>Case Study:</a:t>
            </a:r>
            <a:endParaRPr lang="en-US" sz="2000">
              <a:solidFill>
                <a:srgbClr val="1C97A6"/>
              </a:solidFill>
            </a:endParaRPr>
          </a:p>
          <a:p>
            <a:endParaRPr lang="en-US" sz="2000">
              <a:solidFill>
                <a:srgbClr val="1C97A6"/>
              </a:solidFill>
            </a:endParaRPr>
          </a:p>
        </p:txBody>
      </p:sp>
      <p:pic>
        <p:nvPicPr>
          <p:cNvPr id="29" name="Picture 28" descr="A car on a lift&#10;&#10;Description automatically generated">
            <a:extLst>
              <a:ext uri="{FF2B5EF4-FFF2-40B4-BE49-F238E27FC236}">
                <a16:creationId xmlns:a16="http://schemas.microsoft.com/office/drawing/2014/main" id="{DFD8B75F-0146-7983-F76B-A43018A89C83}"/>
              </a:ext>
            </a:extLst>
          </p:cNvPr>
          <p:cNvPicPr>
            <a:picLocks noChangeAspect="1"/>
          </p:cNvPicPr>
          <p:nvPr/>
        </p:nvPicPr>
        <p:blipFill>
          <a:blip r:embed="rId2"/>
          <a:srcRect/>
          <a:stretch/>
        </p:blipFill>
        <p:spPr>
          <a:xfrm>
            <a:off x="5058756" y="1769301"/>
            <a:ext cx="2075929" cy="2075929"/>
          </a:xfrm>
          <a:prstGeom prst="rect">
            <a:avLst/>
          </a:prstGeom>
        </p:spPr>
      </p:pic>
      <p:pic>
        <p:nvPicPr>
          <p:cNvPr id="30" name="Picture 29" descr="A person standing next to a car&#10;&#10;Description automatically generated">
            <a:extLst>
              <a:ext uri="{FF2B5EF4-FFF2-40B4-BE49-F238E27FC236}">
                <a16:creationId xmlns:a16="http://schemas.microsoft.com/office/drawing/2014/main" id="{D0668625-9B52-23BE-3341-294824D02CB1}"/>
              </a:ext>
            </a:extLst>
          </p:cNvPr>
          <p:cNvPicPr>
            <a:picLocks noChangeAspect="1"/>
          </p:cNvPicPr>
          <p:nvPr/>
        </p:nvPicPr>
        <p:blipFill>
          <a:blip r:embed="rId3"/>
          <a:srcRect/>
          <a:stretch/>
        </p:blipFill>
        <p:spPr>
          <a:xfrm>
            <a:off x="7544361" y="1766499"/>
            <a:ext cx="2075929" cy="2075929"/>
          </a:xfrm>
          <a:prstGeom prst="rect">
            <a:avLst/>
          </a:prstGeom>
        </p:spPr>
      </p:pic>
      <p:pic>
        <p:nvPicPr>
          <p:cNvPr id="31" name="Picture 30" descr="A poster of a marketing campaign&#10;&#10;Description automatically generated">
            <a:extLst>
              <a:ext uri="{FF2B5EF4-FFF2-40B4-BE49-F238E27FC236}">
                <a16:creationId xmlns:a16="http://schemas.microsoft.com/office/drawing/2014/main" id="{7A349CC7-DE27-440E-374E-226D3D2E5AE6}"/>
              </a:ext>
            </a:extLst>
          </p:cNvPr>
          <p:cNvPicPr>
            <a:picLocks noChangeAspect="1"/>
          </p:cNvPicPr>
          <p:nvPr/>
        </p:nvPicPr>
        <p:blipFill>
          <a:blip r:embed="rId4"/>
          <a:srcRect/>
          <a:stretch/>
        </p:blipFill>
        <p:spPr>
          <a:xfrm>
            <a:off x="2573150" y="1766500"/>
            <a:ext cx="2075929" cy="2075929"/>
          </a:xfrm>
          <a:prstGeom prst="rect">
            <a:avLst/>
          </a:prstGeom>
        </p:spPr>
      </p:pic>
    </p:spTree>
    <p:extLst>
      <p:ext uri="{BB962C8B-B14F-4D97-AF65-F5344CB8AC3E}">
        <p14:creationId xmlns:p14="http://schemas.microsoft.com/office/powerpoint/2010/main" val="713546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B2B136-9335-F5B1-2484-7491218F7B51}"/>
              </a:ext>
            </a:extLst>
          </p:cNvPr>
          <p:cNvSpPr>
            <a:spLocks noGrp="1"/>
          </p:cNvSpPr>
          <p:nvPr>
            <p:ph type="body" sz="quarter" idx="10"/>
          </p:nvPr>
        </p:nvSpPr>
        <p:spPr>
          <a:xfrm>
            <a:off x="755435" y="3846626"/>
            <a:ext cx="2139696" cy="344312"/>
          </a:xfrm>
        </p:spPr>
        <p:txBody>
          <a:bodyPr lIns="91440" tIns="45720" rIns="91440" bIns="45720" anchor="t"/>
          <a:lstStyle/>
          <a:p>
            <a:pPr algn="l"/>
            <a:r>
              <a:rPr lang="en-US" dirty="0">
                <a:latin typeface="Helvetica Neue"/>
              </a:rPr>
              <a:t>Challenge:</a:t>
            </a:r>
            <a:endParaRPr lang="en-US" dirty="0"/>
          </a:p>
        </p:txBody>
      </p:sp>
      <p:sp>
        <p:nvSpPr>
          <p:cNvPr id="7" name="Text Placeholder 6">
            <a:extLst>
              <a:ext uri="{FF2B5EF4-FFF2-40B4-BE49-F238E27FC236}">
                <a16:creationId xmlns:a16="http://schemas.microsoft.com/office/drawing/2014/main" id="{82484E95-EE9D-848E-81A2-02F9997446C0}"/>
              </a:ext>
            </a:extLst>
          </p:cNvPr>
          <p:cNvSpPr>
            <a:spLocks noGrp="1"/>
          </p:cNvSpPr>
          <p:nvPr>
            <p:ph type="body" sz="quarter" idx="11"/>
          </p:nvPr>
        </p:nvSpPr>
        <p:spPr>
          <a:xfrm>
            <a:off x="754253" y="4225436"/>
            <a:ext cx="11241101" cy="648323"/>
          </a:xfrm>
        </p:spPr>
        <p:txBody>
          <a:bodyPr lIns="91440" tIns="45720" rIns="91440" bIns="45720" anchor="t"/>
          <a:lstStyle/>
          <a:p>
            <a:pPr algn="l"/>
            <a:r>
              <a:rPr lang="en-US" sz="1400" b="0" i="0" dirty="0">
                <a:solidFill>
                  <a:srgbClr val="343D4B"/>
                </a:solidFill>
                <a:effectLst/>
                <a:latin typeface="Arial" panose="020B0604020202020204" pitchFamily="34" charset="0"/>
              </a:rPr>
              <a:t>BMW of Sterling, a single-market luxury dealership, had a goal to establish a strong brand message around their expansive EV service bays. In order to display themselves as the electric authority for BMW, they needed unique ways to send targeted advertising to their prospective customers and be able to tie it back to ROI and ROAS.</a:t>
            </a:r>
            <a:endParaRPr lang="en-US" sz="1200" dirty="0"/>
          </a:p>
        </p:txBody>
      </p:sp>
      <p:sp>
        <p:nvSpPr>
          <p:cNvPr id="10" name="Text Placeholder 9">
            <a:extLst>
              <a:ext uri="{FF2B5EF4-FFF2-40B4-BE49-F238E27FC236}">
                <a16:creationId xmlns:a16="http://schemas.microsoft.com/office/drawing/2014/main" id="{B1DCE16D-0D7D-5035-DB87-D9A6C877D4AA}"/>
              </a:ext>
            </a:extLst>
          </p:cNvPr>
          <p:cNvSpPr>
            <a:spLocks noGrp="1"/>
          </p:cNvSpPr>
          <p:nvPr>
            <p:ph type="body" sz="quarter" idx="14"/>
          </p:nvPr>
        </p:nvSpPr>
        <p:spPr>
          <a:xfrm>
            <a:off x="763007" y="4950329"/>
            <a:ext cx="2383315" cy="344312"/>
          </a:xfrm>
        </p:spPr>
        <p:txBody>
          <a:bodyPr lIns="91440" tIns="45720" rIns="91440" bIns="45720" anchor="t"/>
          <a:lstStyle/>
          <a:p>
            <a:pPr algn="l"/>
            <a:r>
              <a:rPr lang="en-US" dirty="0">
                <a:latin typeface="Helvetica Neue"/>
              </a:rPr>
              <a:t>Tactics &amp; Results:</a:t>
            </a:r>
            <a:endParaRPr lang="en-US" dirty="0"/>
          </a:p>
        </p:txBody>
      </p:sp>
      <p:sp>
        <p:nvSpPr>
          <p:cNvPr id="11" name="Text Placeholder 10">
            <a:extLst>
              <a:ext uri="{FF2B5EF4-FFF2-40B4-BE49-F238E27FC236}">
                <a16:creationId xmlns:a16="http://schemas.microsoft.com/office/drawing/2014/main" id="{C99D212B-4982-3EFA-1B4C-5B8CB513BE52}"/>
              </a:ext>
            </a:extLst>
          </p:cNvPr>
          <p:cNvSpPr>
            <a:spLocks noGrp="1"/>
          </p:cNvSpPr>
          <p:nvPr>
            <p:ph type="body" sz="quarter" idx="15"/>
          </p:nvPr>
        </p:nvSpPr>
        <p:spPr>
          <a:xfrm>
            <a:off x="759760" y="5324378"/>
            <a:ext cx="11235594" cy="1511832"/>
          </a:xfrm>
        </p:spPr>
        <p:txBody>
          <a:bodyPr lIns="91440" tIns="45720" rIns="91440" bIns="45720" anchor="t"/>
          <a:lstStyle/>
          <a:p>
            <a:pPr algn="l"/>
            <a:r>
              <a:rPr lang="en-US" sz="1400" dirty="0">
                <a:solidFill>
                  <a:srgbClr val="343D4B"/>
                </a:solidFill>
                <a:latin typeface="Arial" panose="020B0604020202020204" pitchFamily="34" charset="0"/>
              </a:rPr>
              <a:t>By leveraging </a:t>
            </a:r>
            <a:r>
              <a:rPr lang="en-US" sz="1400" dirty="0" err="1">
                <a:solidFill>
                  <a:srgbClr val="343D4B"/>
                </a:solidFill>
                <a:latin typeface="Arial" panose="020B0604020202020204" pitchFamily="34" charset="0"/>
              </a:rPr>
              <a:t>fullthrottle.ai’s</a:t>
            </a:r>
            <a:r>
              <a:rPr lang="en-US" sz="1400" dirty="0">
                <a:solidFill>
                  <a:srgbClr val="343D4B"/>
                </a:solidFill>
                <a:latin typeface="Arial" panose="020B0604020202020204" pitchFamily="34" charset="0"/>
              </a:rPr>
              <a:t> patented technology, BMW of Sterling gained new insights into their marketing and sales attribution. These insights included matching customers who visited their website and came into the dealership as well as identifying in-market customers looking for luxury electric vehicles near their dealership.</a:t>
            </a:r>
            <a:endParaRPr lang="en-US" sz="1400" b="0" i="0" dirty="0">
              <a:solidFill>
                <a:srgbClr val="343D4B"/>
              </a:solidFill>
              <a:effectLst/>
              <a:latin typeface="Arial" panose="020B0604020202020204" pitchFamily="34" charset="0"/>
            </a:endParaRPr>
          </a:p>
          <a:p>
            <a:pPr algn="l"/>
            <a:r>
              <a:rPr lang="en-US" sz="1400">
                <a:solidFill>
                  <a:srgbClr val="343D4B"/>
                </a:solidFill>
                <a:latin typeface="Arial"/>
              </a:rPr>
              <a:t>The dealership was able to see month-over-month growth and directly attribute their increase in sales and services through matchbacks of </a:t>
            </a:r>
            <a:r>
              <a:rPr lang="en-US" sz="1400" dirty="0">
                <a:solidFill>
                  <a:srgbClr val="343D4B"/>
                </a:solidFill>
                <a:latin typeface="Arial"/>
              </a:rPr>
              <a:t>their in-market targeted audience within our platform.</a:t>
            </a:r>
            <a:endParaRPr lang="en-US" sz="1400" b="0" i="0" dirty="0">
              <a:solidFill>
                <a:srgbClr val="343D4B"/>
              </a:solidFill>
              <a:effectLst/>
              <a:latin typeface="Arial"/>
            </a:endParaRPr>
          </a:p>
        </p:txBody>
      </p:sp>
      <p:sp>
        <p:nvSpPr>
          <p:cNvPr id="17" name="Title 16">
            <a:extLst>
              <a:ext uri="{FF2B5EF4-FFF2-40B4-BE49-F238E27FC236}">
                <a16:creationId xmlns:a16="http://schemas.microsoft.com/office/drawing/2014/main" id="{01F7212A-020E-6D63-A5C9-6EAAF1507D92}"/>
              </a:ext>
            </a:extLst>
          </p:cNvPr>
          <p:cNvSpPr>
            <a:spLocks noGrp="1"/>
          </p:cNvSpPr>
          <p:nvPr>
            <p:ph type="title"/>
          </p:nvPr>
        </p:nvSpPr>
        <p:spPr>
          <a:xfrm>
            <a:off x="759738" y="679981"/>
            <a:ext cx="10682962" cy="1029325"/>
          </a:xfrm>
        </p:spPr>
        <p:txBody>
          <a:bodyPr lIns="91440" tIns="45720" rIns="91440" bIns="45720" anchor="t"/>
          <a:lstStyle/>
          <a:p>
            <a:pPr algn="l"/>
            <a:r>
              <a:rPr lang="en-US" sz="3200" dirty="0">
                <a:solidFill>
                  <a:srgbClr val="343D4B"/>
                </a:solidFill>
                <a:latin typeface="Arial"/>
                <a:cs typeface="Arial"/>
              </a:rPr>
              <a:t>BMW of Sterling Increases Sales and Service Revenue with </a:t>
            </a:r>
            <a:r>
              <a:rPr lang="en-US" sz="3200" dirty="0">
                <a:solidFill>
                  <a:srgbClr val="1C97A6"/>
                </a:solidFill>
                <a:latin typeface="Arial"/>
                <a:cs typeface="Arial"/>
              </a:rPr>
              <a:t>fullthrottle.ai</a:t>
            </a:r>
            <a:r>
              <a:rPr lang="en-US" sz="3200" dirty="0">
                <a:solidFill>
                  <a:srgbClr val="1C97A6"/>
                </a:solidFill>
                <a:latin typeface="Helvetica Neue"/>
                <a:cs typeface="Arial"/>
              </a:rPr>
              <a:t>™</a:t>
            </a:r>
            <a:endParaRPr lang="en-US" sz="4000" dirty="0"/>
          </a:p>
        </p:txBody>
      </p:sp>
      <p:sp>
        <p:nvSpPr>
          <p:cNvPr id="23" name="Title 16">
            <a:extLst>
              <a:ext uri="{FF2B5EF4-FFF2-40B4-BE49-F238E27FC236}">
                <a16:creationId xmlns:a16="http://schemas.microsoft.com/office/drawing/2014/main" id="{97168313-11D6-9CB7-214F-5831A0EDE897}"/>
              </a:ext>
            </a:extLst>
          </p:cNvPr>
          <p:cNvSpPr txBox="1">
            <a:spLocks/>
          </p:cNvSpPr>
          <p:nvPr/>
        </p:nvSpPr>
        <p:spPr>
          <a:xfrm>
            <a:off x="755563" y="331340"/>
            <a:ext cx="1737291" cy="350833"/>
          </a:xfrm>
          <a:prstGeom prst="rect">
            <a:avLst/>
          </a:prstGeom>
        </p:spPr>
        <p:txBody>
          <a:bodyPr lIns="91440" tIns="45720" rIns="91440" bIns="45720" anchor="t"/>
          <a:lstStyle>
            <a:lvl1pPr algn="ctr" defTabSz="914400" rtl="0" eaLnBrk="1" latinLnBrk="0" hangingPunct="1">
              <a:lnSpc>
                <a:spcPct val="90000"/>
              </a:lnSpc>
              <a:spcBef>
                <a:spcPct val="0"/>
              </a:spcBef>
              <a:buNone/>
              <a:defRPr sz="4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US" sz="2000">
                <a:solidFill>
                  <a:srgbClr val="1C97A6"/>
                </a:solidFill>
                <a:latin typeface="Arial"/>
                <a:cs typeface="Arial"/>
              </a:rPr>
              <a:t>Case Study:</a:t>
            </a:r>
            <a:endParaRPr lang="en-US" sz="2000">
              <a:solidFill>
                <a:srgbClr val="1C97A6"/>
              </a:solidFill>
            </a:endParaRPr>
          </a:p>
          <a:p>
            <a:endParaRPr lang="en-US" sz="2000">
              <a:solidFill>
                <a:srgbClr val="1C97A6"/>
              </a:solidFill>
            </a:endParaRPr>
          </a:p>
        </p:txBody>
      </p:sp>
      <p:pic>
        <p:nvPicPr>
          <p:cNvPr id="29" name="Picture 28">
            <a:extLst>
              <a:ext uri="{FF2B5EF4-FFF2-40B4-BE49-F238E27FC236}">
                <a16:creationId xmlns:a16="http://schemas.microsoft.com/office/drawing/2014/main" id="{183C2566-AC7E-97E2-97D4-54FBDDCCF260}"/>
              </a:ext>
            </a:extLst>
          </p:cNvPr>
          <p:cNvPicPr>
            <a:picLocks noChangeAspect="1"/>
          </p:cNvPicPr>
          <p:nvPr/>
        </p:nvPicPr>
        <p:blipFill>
          <a:blip r:embed="rId2"/>
          <a:srcRect/>
          <a:stretch/>
        </p:blipFill>
        <p:spPr>
          <a:xfrm>
            <a:off x="5058756" y="1769301"/>
            <a:ext cx="2075929" cy="2075929"/>
          </a:xfrm>
          <a:prstGeom prst="rect">
            <a:avLst/>
          </a:prstGeom>
        </p:spPr>
      </p:pic>
      <p:pic>
        <p:nvPicPr>
          <p:cNvPr id="30" name="Picture 29">
            <a:extLst>
              <a:ext uri="{FF2B5EF4-FFF2-40B4-BE49-F238E27FC236}">
                <a16:creationId xmlns:a16="http://schemas.microsoft.com/office/drawing/2014/main" id="{0F662FD9-D576-B5B3-F05F-231341133403}"/>
              </a:ext>
            </a:extLst>
          </p:cNvPr>
          <p:cNvPicPr>
            <a:picLocks noChangeAspect="1"/>
          </p:cNvPicPr>
          <p:nvPr/>
        </p:nvPicPr>
        <p:blipFill>
          <a:blip r:embed="rId3"/>
          <a:srcRect/>
          <a:stretch/>
        </p:blipFill>
        <p:spPr>
          <a:xfrm>
            <a:off x="7544361" y="1766499"/>
            <a:ext cx="2075929" cy="2075929"/>
          </a:xfrm>
          <a:prstGeom prst="rect">
            <a:avLst/>
          </a:prstGeom>
        </p:spPr>
      </p:pic>
      <p:pic>
        <p:nvPicPr>
          <p:cNvPr id="31" name="Picture 30">
            <a:extLst>
              <a:ext uri="{FF2B5EF4-FFF2-40B4-BE49-F238E27FC236}">
                <a16:creationId xmlns:a16="http://schemas.microsoft.com/office/drawing/2014/main" id="{6B590CBC-853C-5FD7-CE91-A48D8080BD3D}"/>
              </a:ext>
            </a:extLst>
          </p:cNvPr>
          <p:cNvPicPr>
            <a:picLocks noChangeAspect="1"/>
          </p:cNvPicPr>
          <p:nvPr/>
        </p:nvPicPr>
        <p:blipFill>
          <a:blip r:embed="rId4"/>
          <a:srcRect/>
          <a:stretch/>
        </p:blipFill>
        <p:spPr>
          <a:xfrm>
            <a:off x="2573150" y="1766500"/>
            <a:ext cx="2075929" cy="2075929"/>
          </a:xfrm>
          <a:prstGeom prst="rect">
            <a:avLst/>
          </a:prstGeom>
        </p:spPr>
      </p:pic>
    </p:spTree>
    <p:extLst>
      <p:ext uri="{BB962C8B-B14F-4D97-AF65-F5344CB8AC3E}">
        <p14:creationId xmlns:p14="http://schemas.microsoft.com/office/powerpoint/2010/main" val="185958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B2B136-9335-F5B1-2484-7491218F7B51}"/>
              </a:ext>
            </a:extLst>
          </p:cNvPr>
          <p:cNvSpPr>
            <a:spLocks noGrp="1"/>
          </p:cNvSpPr>
          <p:nvPr>
            <p:ph type="body" sz="quarter" idx="10"/>
          </p:nvPr>
        </p:nvSpPr>
        <p:spPr>
          <a:xfrm>
            <a:off x="763008" y="1762459"/>
            <a:ext cx="2139696" cy="344312"/>
          </a:xfrm>
        </p:spPr>
        <p:txBody>
          <a:bodyPr lIns="91440" tIns="45720" rIns="91440" bIns="45720" anchor="t"/>
          <a:lstStyle/>
          <a:p>
            <a:pPr algn="l"/>
            <a:r>
              <a:rPr lang="en-US" dirty="0">
                <a:latin typeface="Helvetica Neue"/>
              </a:rPr>
              <a:t>Challenge:</a:t>
            </a:r>
            <a:endParaRPr lang="en-US" dirty="0"/>
          </a:p>
        </p:txBody>
      </p:sp>
      <p:sp>
        <p:nvSpPr>
          <p:cNvPr id="7" name="Text Placeholder 6">
            <a:extLst>
              <a:ext uri="{FF2B5EF4-FFF2-40B4-BE49-F238E27FC236}">
                <a16:creationId xmlns:a16="http://schemas.microsoft.com/office/drawing/2014/main" id="{82484E95-EE9D-848E-81A2-02F9997446C0}"/>
              </a:ext>
            </a:extLst>
          </p:cNvPr>
          <p:cNvSpPr>
            <a:spLocks noGrp="1"/>
          </p:cNvSpPr>
          <p:nvPr>
            <p:ph type="body" sz="quarter" idx="11"/>
          </p:nvPr>
        </p:nvSpPr>
        <p:spPr>
          <a:xfrm>
            <a:off x="763010" y="2210297"/>
            <a:ext cx="5712572" cy="1087203"/>
          </a:xfrm>
        </p:spPr>
        <p:txBody>
          <a:bodyPr lIns="91440" tIns="45720" rIns="91440" bIns="45720" anchor="t"/>
          <a:lstStyle/>
          <a:p>
            <a:pPr algn="l"/>
            <a:r>
              <a:rPr lang="en-US" sz="1400" b="0" i="0">
                <a:solidFill>
                  <a:srgbClr val="343D4B"/>
                </a:solidFill>
                <a:effectLst/>
                <a:latin typeface="Arial"/>
              </a:rPr>
              <a:t>An automotive dealer servicing the Tampa, </a:t>
            </a:r>
            <a:r>
              <a:rPr lang="en-US" sz="1400">
                <a:solidFill>
                  <a:srgbClr val="343D4B"/>
                </a:solidFill>
                <a:latin typeface="Arial"/>
              </a:rPr>
              <a:t>Florida</a:t>
            </a:r>
            <a:r>
              <a:rPr lang="en-US" sz="1400" b="0" i="0">
                <a:solidFill>
                  <a:srgbClr val="343D4B"/>
                </a:solidFill>
                <a:effectLst/>
                <a:latin typeface="Arial"/>
              </a:rPr>
              <a:t> market faced a unique </a:t>
            </a:r>
            <a:r>
              <a:rPr lang="en-US" sz="1400" b="0" i="0" dirty="0">
                <a:solidFill>
                  <a:srgbClr val="343D4B"/>
                </a:solidFill>
                <a:effectLst/>
                <a:latin typeface="Arial"/>
              </a:rPr>
              <a:t>challenge. They aimed to gain market share by leaning deeper into data-driven media while many other dealers were cutting ad spend. </a:t>
            </a:r>
          </a:p>
          <a:p>
            <a:pPr algn="l"/>
            <a:r>
              <a:rPr lang="en-US" sz="1400" b="0" i="0" dirty="0">
                <a:solidFill>
                  <a:srgbClr val="343D4B"/>
                </a:solidFill>
                <a:effectLst/>
                <a:latin typeface="Arial" panose="020B0604020202020204" pitchFamily="34" charset="0"/>
              </a:rPr>
              <a:t>The dealership sought to drive efficiencies and prove the scalability of a first-party addressable TV targeting solution at the hyperlocal level. </a:t>
            </a:r>
            <a:endParaRPr lang="en-US" sz="1050" dirty="0"/>
          </a:p>
        </p:txBody>
      </p:sp>
      <p:sp>
        <p:nvSpPr>
          <p:cNvPr id="10" name="Text Placeholder 9">
            <a:extLst>
              <a:ext uri="{FF2B5EF4-FFF2-40B4-BE49-F238E27FC236}">
                <a16:creationId xmlns:a16="http://schemas.microsoft.com/office/drawing/2014/main" id="{B1DCE16D-0D7D-5035-DB87-D9A6C877D4AA}"/>
              </a:ext>
            </a:extLst>
          </p:cNvPr>
          <p:cNvSpPr>
            <a:spLocks noGrp="1"/>
          </p:cNvSpPr>
          <p:nvPr>
            <p:ph type="body" sz="quarter" idx="14"/>
          </p:nvPr>
        </p:nvSpPr>
        <p:spPr>
          <a:xfrm>
            <a:off x="763008" y="3717621"/>
            <a:ext cx="2139696" cy="344312"/>
          </a:xfrm>
        </p:spPr>
        <p:txBody>
          <a:bodyPr lIns="91440" tIns="45720" rIns="91440" bIns="45720" anchor="t"/>
          <a:lstStyle/>
          <a:p>
            <a:pPr algn="l"/>
            <a:r>
              <a:rPr lang="en-US" dirty="0">
                <a:latin typeface="Helvetica Neue"/>
              </a:rPr>
              <a:t>Tactics:</a:t>
            </a:r>
            <a:endParaRPr lang="en-US" dirty="0"/>
          </a:p>
        </p:txBody>
      </p:sp>
      <p:sp>
        <p:nvSpPr>
          <p:cNvPr id="11" name="Text Placeholder 10">
            <a:extLst>
              <a:ext uri="{FF2B5EF4-FFF2-40B4-BE49-F238E27FC236}">
                <a16:creationId xmlns:a16="http://schemas.microsoft.com/office/drawing/2014/main" id="{C99D212B-4982-3EFA-1B4C-5B8CB513BE52}"/>
              </a:ext>
            </a:extLst>
          </p:cNvPr>
          <p:cNvSpPr>
            <a:spLocks noGrp="1"/>
          </p:cNvSpPr>
          <p:nvPr>
            <p:ph type="body" sz="quarter" idx="15"/>
          </p:nvPr>
        </p:nvSpPr>
        <p:spPr>
          <a:xfrm>
            <a:off x="749300" y="4160255"/>
            <a:ext cx="5726281" cy="2491134"/>
          </a:xfrm>
        </p:spPr>
        <p:txBody>
          <a:bodyPr lIns="91440" tIns="45720" rIns="91440" bIns="45720" anchor="t"/>
          <a:lstStyle/>
          <a:p>
            <a:pPr algn="l"/>
            <a:r>
              <a:rPr lang="en-US" sz="1400" b="0" i="0" dirty="0">
                <a:solidFill>
                  <a:srgbClr val="343D4B"/>
                </a:solidFill>
                <a:effectLst/>
                <a:latin typeface="Arial"/>
              </a:rPr>
              <a:t>The automotive dealership utilized fullthrottle.ai</a:t>
            </a:r>
            <a:r>
              <a:rPr lang="en-US" sz="1400" dirty="0">
                <a:solidFill>
                  <a:srgbClr val="343D4B"/>
                </a:solidFill>
                <a:latin typeface="Arial"/>
              </a:rPr>
              <a:t>™</a:t>
            </a:r>
            <a:r>
              <a:rPr lang="en-US" sz="1400" b="0" i="0" dirty="0">
                <a:solidFill>
                  <a:srgbClr val="343D4B"/>
                </a:solidFill>
                <a:effectLst/>
                <a:latin typeface="Arial"/>
              </a:rPr>
              <a:t> to build a first-party audience, which served as the basis for their media strategy. In collaboration with </a:t>
            </a:r>
            <a:r>
              <a:rPr lang="en-US" sz="1400" b="0" i="0" dirty="0" err="1">
                <a:solidFill>
                  <a:srgbClr val="343D4B"/>
                </a:solidFill>
                <a:effectLst/>
                <a:latin typeface="Arial"/>
              </a:rPr>
              <a:t>Blockgraph</a:t>
            </a:r>
            <a:r>
              <a:rPr lang="en-US" sz="1400" b="0" i="0" dirty="0">
                <a:solidFill>
                  <a:srgbClr val="343D4B"/>
                </a:solidFill>
                <a:effectLst/>
                <a:latin typeface="Arial"/>
              </a:rPr>
              <a:t>, this data was used to develop customized media plans for both Linear and Streaming TV. Targeting was fine-tuned to specific cable zones and zip codes, and success was gauged by KPIs focused on revenue from vehicle sales and service appointments.</a:t>
            </a:r>
          </a:p>
          <a:p>
            <a:pPr algn="l"/>
            <a:r>
              <a:rPr lang="en-US" sz="1400" b="0" i="0" dirty="0">
                <a:solidFill>
                  <a:srgbClr val="343D4B"/>
                </a:solidFill>
                <a:effectLst/>
                <a:latin typeface="Arial" panose="020B0604020202020204" pitchFamily="34" charset="0"/>
              </a:rPr>
              <a:t>The partnership enabled first-party audiences to be securely matched to households in a privacy-safe way, maximizing match rates and audience fidelity.</a:t>
            </a:r>
            <a:r>
              <a:rPr lang="en-US" sz="1400" dirty="0">
                <a:solidFill>
                  <a:srgbClr val="343D4B"/>
                </a:solidFill>
                <a:latin typeface="Arial" panose="020B0604020202020204" pitchFamily="34" charset="0"/>
              </a:rPr>
              <a:t> </a:t>
            </a:r>
            <a:r>
              <a:rPr lang="en-US" sz="1400" b="0" i="0" dirty="0">
                <a:solidFill>
                  <a:srgbClr val="343D4B"/>
                </a:solidFill>
                <a:effectLst/>
                <a:latin typeface="Arial" panose="020B0604020202020204" pitchFamily="34" charset="0"/>
              </a:rPr>
              <a:t>The campaign proved that it’s possible to scale first-party data for use in video at the hyperlocal zip code level.</a:t>
            </a:r>
            <a:endParaRPr lang="en-US" sz="1200" b="0" i="0" dirty="0">
              <a:solidFill>
                <a:srgbClr val="343D4B"/>
              </a:solidFill>
              <a:effectLst/>
              <a:latin typeface="Arial" panose="020B0604020202020204" pitchFamily="34" charset="0"/>
            </a:endParaRPr>
          </a:p>
        </p:txBody>
      </p:sp>
      <p:sp>
        <p:nvSpPr>
          <p:cNvPr id="17" name="Title 16">
            <a:extLst>
              <a:ext uri="{FF2B5EF4-FFF2-40B4-BE49-F238E27FC236}">
                <a16:creationId xmlns:a16="http://schemas.microsoft.com/office/drawing/2014/main" id="{01F7212A-020E-6D63-A5C9-6EAAF1507D92}"/>
              </a:ext>
            </a:extLst>
          </p:cNvPr>
          <p:cNvSpPr>
            <a:spLocks noGrp="1"/>
          </p:cNvSpPr>
          <p:nvPr>
            <p:ph type="title"/>
          </p:nvPr>
        </p:nvSpPr>
        <p:spPr>
          <a:xfrm>
            <a:off x="759738" y="679981"/>
            <a:ext cx="10682962" cy="1029325"/>
          </a:xfrm>
        </p:spPr>
        <p:txBody>
          <a:bodyPr lIns="91440" tIns="45720" rIns="91440" bIns="45720" anchor="t"/>
          <a:lstStyle/>
          <a:p>
            <a:pPr algn="l"/>
            <a:r>
              <a:rPr lang="en-US" sz="3200" dirty="0">
                <a:solidFill>
                  <a:srgbClr val="343D4B"/>
                </a:solidFill>
                <a:latin typeface="Arial"/>
                <a:cs typeface="Arial"/>
              </a:rPr>
              <a:t>Automotive Dealership Sees 20% Sales Increase Using </a:t>
            </a:r>
            <a:r>
              <a:rPr lang="en-US" sz="3200" dirty="0">
                <a:solidFill>
                  <a:srgbClr val="1C97A6"/>
                </a:solidFill>
                <a:latin typeface="Arial"/>
                <a:cs typeface="Arial"/>
              </a:rPr>
              <a:t>fullthrottle.ai</a:t>
            </a:r>
            <a:r>
              <a:rPr lang="en-US" sz="3200" dirty="0">
                <a:solidFill>
                  <a:srgbClr val="1C97A6"/>
                </a:solidFill>
                <a:latin typeface="Helvetica Neue"/>
                <a:cs typeface="Arial"/>
              </a:rPr>
              <a:t>™ </a:t>
            </a:r>
            <a:endParaRPr lang="en-US" sz="3200" dirty="0"/>
          </a:p>
        </p:txBody>
      </p:sp>
      <p:sp>
        <p:nvSpPr>
          <p:cNvPr id="23" name="Title 16">
            <a:extLst>
              <a:ext uri="{FF2B5EF4-FFF2-40B4-BE49-F238E27FC236}">
                <a16:creationId xmlns:a16="http://schemas.microsoft.com/office/drawing/2014/main" id="{97168313-11D6-9CB7-214F-5831A0EDE897}"/>
              </a:ext>
            </a:extLst>
          </p:cNvPr>
          <p:cNvSpPr txBox="1">
            <a:spLocks/>
          </p:cNvSpPr>
          <p:nvPr/>
        </p:nvSpPr>
        <p:spPr>
          <a:xfrm>
            <a:off x="755563" y="331340"/>
            <a:ext cx="1737291" cy="350833"/>
          </a:xfrm>
          <a:prstGeom prst="rect">
            <a:avLst/>
          </a:prstGeom>
        </p:spPr>
        <p:txBody>
          <a:bodyPr lIns="91440" tIns="45720" rIns="91440" bIns="45720" anchor="t"/>
          <a:lstStyle>
            <a:lvl1pPr algn="ctr" defTabSz="914400" rtl="0" eaLnBrk="1" latinLnBrk="0" hangingPunct="1">
              <a:lnSpc>
                <a:spcPct val="90000"/>
              </a:lnSpc>
              <a:spcBef>
                <a:spcPct val="0"/>
              </a:spcBef>
              <a:buNone/>
              <a:defRPr sz="4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US" sz="2000">
                <a:solidFill>
                  <a:srgbClr val="1C97A6"/>
                </a:solidFill>
                <a:latin typeface="Arial"/>
                <a:cs typeface="Arial"/>
              </a:rPr>
              <a:t>Case Study:</a:t>
            </a:r>
            <a:endParaRPr lang="en-US" sz="2000">
              <a:solidFill>
                <a:srgbClr val="1C97A6"/>
              </a:solidFill>
            </a:endParaRPr>
          </a:p>
          <a:p>
            <a:endParaRPr lang="en-US" sz="2000">
              <a:solidFill>
                <a:srgbClr val="1C97A6"/>
              </a:solidFill>
            </a:endParaRPr>
          </a:p>
        </p:txBody>
      </p:sp>
      <p:pic>
        <p:nvPicPr>
          <p:cNvPr id="29" name="Picture 28">
            <a:extLst>
              <a:ext uri="{FF2B5EF4-FFF2-40B4-BE49-F238E27FC236}">
                <a16:creationId xmlns:a16="http://schemas.microsoft.com/office/drawing/2014/main" id="{183C2566-AC7E-97E2-97D4-54FBDDCCF260}"/>
              </a:ext>
            </a:extLst>
          </p:cNvPr>
          <p:cNvPicPr>
            <a:picLocks noChangeAspect="1"/>
          </p:cNvPicPr>
          <p:nvPr/>
        </p:nvPicPr>
        <p:blipFill>
          <a:blip r:embed="rId2"/>
          <a:srcRect/>
          <a:stretch/>
        </p:blipFill>
        <p:spPr>
          <a:xfrm>
            <a:off x="9608032" y="1495434"/>
            <a:ext cx="2075929" cy="2075929"/>
          </a:xfrm>
          <a:prstGeom prst="rect">
            <a:avLst/>
          </a:prstGeom>
        </p:spPr>
      </p:pic>
      <p:pic>
        <p:nvPicPr>
          <p:cNvPr id="31" name="Picture 30">
            <a:extLst>
              <a:ext uri="{FF2B5EF4-FFF2-40B4-BE49-F238E27FC236}">
                <a16:creationId xmlns:a16="http://schemas.microsoft.com/office/drawing/2014/main" id="{6B590CBC-853C-5FD7-CE91-A48D8080BD3D}"/>
              </a:ext>
            </a:extLst>
          </p:cNvPr>
          <p:cNvPicPr>
            <a:picLocks noChangeAspect="1"/>
          </p:cNvPicPr>
          <p:nvPr/>
        </p:nvPicPr>
        <p:blipFill>
          <a:blip r:embed="rId3"/>
          <a:srcRect/>
          <a:stretch/>
        </p:blipFill>
        <p:spPr>
          <a:xfrm>
            <a:off x="7101129" y="1494833"/>
            <a:ext cx="2075929" cy="2075929"/>
          </a:xfrm>
          <a:prstGeom prst="rect">
            <a:avLst/>
          </a:prstGeom>
        </p:spPr>
      </p:pic>
      <p:pic>
        <p:nvPicPr>
          <p:cNvPr id="3" name="Picture 2" descr="A diagram of a company&#10;&#10;Description automatically generated with medium confidence">
            <a:extLst>
              <a:ext uri="{FF2B5EF4-FFF2-40B4-BE49-F238E27FC236}">
                <a16:creationId xmlns:a16="http://schemas.microsoft.com/office/drawing/2014/main" id="{0977E24E-2478-6AB7-25C5-1D1DFCC806B1}"/>
              </a:ext>
            </a:extLst>
          </p:cNvPr>
          <p:cNvPicPr>
            <a:picLocks noChangeAspect="1"/>
          </p:cNvPicPr>
          <p:nvPr/>
        </p:nvPicPr>
        <p:blipFill>
          <a:blip r:embed="rId4"/>
          <a:stretch>
            <a:fillRect/>
          </a:stretch>
        </p:blipFill>
        <p:spPr>
          <a:xfrm>
            <a:off x="7024106" y="3573750"/>
            <a:ext cx="4723392" cy="2656907"/>
          </a:xfrm>
          <a:prstGeom prst="rect">
            <a:avLst/>
          </a:prstGeom>
        </p:spPr>
      </p:pic>
    </p:spTree>
    <p:extLst>
      <p:ext uri="{BB962C8B-B14F-4D97-AF65-F5344CB8AC3E}">
        <p14:creationId xmlns:p14="http://schemas.microsoft.com/office/powerpoint/2010/main" val="687163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1F7212A-020E-6D63-A5C9-6EAAF1507D92}"/>
              </a:ext>
            </a:extLst>
          </p:cNvPr>
          <p:cNvSpPr>
            <a:spLocks noGrp="1"/>
          </p:cNvSpPr>
          <p:nvPr>
            <p:ph type="title"/>
          </p:nvPr>
        </p:nvSpPr>
        <p:spPr>
          <a:xfrm>
            <a:off x="759738" y="679981"/>
            <a:ext cx="10682962" cy="1029325"/>
          </a:xfrm>
        </p:spPr>
        <p:txBody>
          <a:bodyPr lIns="91440" tIns="45720" rIns="91440" bIns="45720" anchor="t"/>
          <a:lstStyle/>
          <a:p>
            <a:pPr algn="l"/>
            <a:r>
              <a:rPr lang="en-US" sz="3200" dirty="0" err="1">
                <a:solidFill>
                  <a:srgbClr val="1C97A6"/>
                </a:solidFill>
                <a:latin typeface="Arial"/>
                <a:cs typeface="Arial"/>
              </a:rPr>
              <a:t>fullthrottle.ai</a:t>
            </a:r>
            <a:r>
              <a:rPr lang="en-US" sz="3200" dirty="0" err="1">
                <a:solidFill>
                  <a:srgbClr val="1C97A6"/>
                </a:solidFill>
                <a:latin typeface="Helvetica Neue"/>
                <a:cs typeface="Arial"/>
              </a:rPr>
              <a:t>’s</a:t>
            </a:r>
            <a:r>
              <a:rPr lang="en-US" sz="3200" dirty="0">
                <a:solidFill>
                  <a:srgbClr val="1C97A6"/>
                </a:solidFill>
                <a:latin typeface="Helvetica Neue"/>
                <a:cs typeface="Arial"/>
              </a:rPr>
              <a:t> </a:t>
            </a:r>
            <a:r>
              <a:rPr lang="en-US" sz="3200" dirty="0">
                <a:solidFill>
                  <a:srgbClr val="343D4B"/>
                </a:solidFill>
                <a:latin typeface="Arial"/>
                <a:cs typeface="Arial"/>
              </a:rPr>
              <a:t>AdTech Uses Data-Informed Campaigns to Prove Incrementality</a:t>
            </a:r>
            <a:endParaRPr lang="en-US" sz="3200" dirty="0">
              <a:solidFill>
                <a:srgbClr val="1C97A6"/>
              </a:solidFill>
              <a:cs typeface="Arial"/>
            </a:endParaRPr>
          </a:p>
        </p:txBody>
      </p:sp>
      <p:sp>
        <p:nvSpPr>
          <p:cNvPr id="23" name="Title 16">
            <a:extLst>
              <a:ext uri="{FF2B5EF4-FFF2-40B4-BE49-F238E27FC236}">
                <a16:creationId xmlns:a16="http://schemas.microsoft.com/office/drawing/2014/main" id="{97168313-11D6-9CB7-214F-5831A0EDE897}"/>
              </a:ext>
            </a:extLst>
          </p:cNvPr>
          <p:cNvSpPr txBox="1">
            <a:spLocks/>
          </p:cNvSpPr>
          <p:nvPr/>
        </p:nvSpPr>
        <p:spPr>
          <a:xfrm>
            <a:off x="755563" y="331340"/>
            <a:ext cx="1737291" cy="350833"/>
          </a:xfrm>
          <a:prstGeom prst="rect">
            <a:avLst/>
          </a:prstGeom>
        </p:spPr>
        <p:txBody>
          <a:bodyPr lIns="91440" tIns="45720" rIns="91440" bIns="45720" anchor="t"/>
          <a:lstStyle>
            <a:lvl1pPr algn="ctr" defTabSz="914400" rtl="0" eaLnBrk="1" latinLnBrk="0" hangingPunct="1">
              <a:lnSpc>
                <a:spcPct val="90000"/>
              </a:lnSpc>
              <a:spcBef>
                <a:spcPct val="0"/>
              </a:spcBef>
              <a:buNone/>
              <a:defRPr sz="4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US" sz="2000" dirty="0">
                <a:solidFill>
                  <a:srgbClr val="1C97A6"/>
                </a:solidFill>
                <a:latin typeface="Arial"/>
                <a:cs typeface="Arial"/>
              </a:rPr>
              <a:t>Case Study:</a:t>
            </a:r>
            <a:endParaRPr lang="en-US" sz="2000" dirty="0">
              <a:solidFill>
                <a:srgbClr val="1C97A6"/>
              </a:solidFill>
            </a:endParaRPr>
          </a:p>
          <a:p>
            <a:endParaRPr lang="en-US" sz="2000" dirty="0">
              <a:solidFill>
                <a:srgbClr val="1C97A6"/>
              </a:solidFill>
            </a:endParaRPr>
          </a:p>
        </p:txBody>
      </p:sp>
      <p:sp>
        <p:nvSpPr>
          <p:cNvPr id="6" name="Text Placeholder 5">
            <a:extLst>
              <a:ext uri="{FF2B5EF4-FFF2-40B4-BE49-F238E27FC236}">
                <a16:creationId xmlns:a16="http://schemas.microsoft.com/office/drawing/2014/main" id="{7AACCEF2-7F55-66E6-28D4-8649155BE6F0}"/>
              </a:ext>
            </a:extLst>
          </p:cNvPr>
          <p:cNvSpPr>
            <a:spLocks noGrp="1"/>
          </p:cNvSpPr>
          <p:nvPr>
            <p:ph type="body" sz="quarter" idx="10"/>
          </p:nvPr>
        </p:nvSpPr>
        <p:spPr>
          <a:xfrm>
            <a:off x="755435" y="4102260"/>
            <a:ext cx="2139696" cy="344312"/>
          </a:xfrm>
        </p:spPr>
        <p:txBody>
          <a:bodyPr lIns="91440" tIns="45720" rIns="91440" bIns="45720" anchor="t"/>
          <a:lstStyle/>
          <a:p>
            <a:pPr algn="l"/>
            <a:r>
              <a:rPr lang="en-US" dirty="0">
                <a:latin typeface="Helvetica Neue"/>
              </a:rPr>
              <a:t>Challenge:</a:t>
            </a:r>
            <a:endParaRPr lang="en-US" dirty="0"/>
          </a:p>
        </p:txBody>
      </p:sp>
      <p:sp>
        <p:nvSpPr>
          <p:cNvPr id="8" name="Text Placeholder 6">
            <a:extLst>
              <a:ext uri="{FF2B5EF4-FFF2-40B4-BE49-F238E27FC236}">
                <a16:creationId xmlns:a16="http://schemas.microsoft.com/office/drawing/2014/main" id="{9BB104D2-C261-78DE-05BE-E80D9CE1819E}"/>
              </a:ext>
            </a:extLst>
          </p:cNvPr>
          <p:cNvSpPr>
            <a:spLocks noGrp="1"/>
          </p:cNvSpPr>
          <p:nvPr>
            <p:ph type="body" sz="quarter" idx="11"/>
          </p:nvPr>
        </p:nvSpPr>
        <p:spPr>
          <a:xfrm>
            <a:off x="754253" y="4481070"/>
            <a:ext cx="11241101" cy="648323"/>
          </a:xfrm>
        </p:spPr>
        <p:txBody>
          <a:bodyPr lIns="91440" tIns="45720" rIns="91440" bIns="45720" anchor="t"/>
          <a:lstStyle/>
          <a:p>
            <a:pPr algn="l"/>
            <a:r>
              <a:rPr lang="en-US" sz="1400" b="0" i="0" dirty="0">
                <a:solidFill>
                  <a:srgbClr val="343D4B"/>
                </a:solidFill>
                <a:effectLst/>
                <a:latin typeface="Arial" panose="020B0604020202020204" pitchFamily="34" charset="0"/>
              </a:rPr>
              <a:t>Using </a:t>
            </a:r>
            <a:r>
              <a:rPr lang="en-US" sz="1400" b="0" i="0" dirty="0" err="1">
                <a:solidFill>
                  <a:srgbClr val="343D4B"/>
                </a:solidFill>
                <a:effectLst/>
                <a:latin typeface="Arial" panose="020B0604020202020204" pitchFamily="34" charset="0"/>
              </a:rPr>
              <a:t>fullthrottle.ai’s</a:t>
            </a:r>
            <a:r>
              <a:rPr lang="en-US" sz="1400" b="0" i="0" dirty="0">
                <a:solidFill>
                  <a:srgbClr val="343D4B"/>
                </a:solidFill>
                <a:effectLst/>
                <a:latin typeface="Arial" panose="020B0604020202020204" pitchFamily="34" charset="0"/>
              </a:rPr>
              <a:t> data-informed media strategies and tactics, we went head-to-head against a National OEM program and benchmarked our results against theirs. We leveraged </a:t>
            </a:r>
            <a:r>
              <a:rPr lang="en-US" sz="1400" b="0" i="0" dirty="0" err="1">
                <a:solidFill>
                  <a:srgbClr val="343D4B"/>
                </a:solidFill>
                <a:effectLst/>
                <a:latin typeface="Arial" panose="020B0604020202020204" pitchFamily="34" charset="0"/>
              </a:rPr>
              <a:t>fullthrottle.ai’s</a:t>
            </a:r>
            <a:r>
              <a:rPr lang="en-US" sz="1400" b="0" i="0" dirty="0">
                <a:solidFill>
                  <a:srgbClr val="343D4B"/>
                </a:solidFill>
                <a:effectLst/>
                <a:latin typeface="Arial" panose="020B0604020202020204" pitchFamily="34" charset="0"/>
              </a:rPr>
              <a:t> ad technology for our campaigns using the best-in-market audience data for unbelievable results.</a:t>
            </a:r>
            <a:endParaRPr lang="en-US" sz="1100" dirty="0"/>
          </a:p>
        </p:txBody>
      </p:sp>
      <p:sp>
        <p:nvSpPr>
          <p:cNvPr id="9" name="Text Placeholder 9">
            <a:extLst>
              <a:ext uri="{FF2B5EF4-FFF2-40B4-BE49-F238E27FC236}">
                <a16:creationId xmlns:a16="http://schemas.microsoft.com/office/drawing/2014/main" id="{9501D506-F442-186A-A9AD-59CE90D6EB3D}"/>
              </a:ext>
            </a:extLst>
          </p:cNvPr>
          <p:cNvSpPr txBox="1">
            <a:spLocks/>
          </p:cNvSpPr>
          <p:nvPr/>
        </p:nvSpPr>
        <p:spPr>
          <a:xfrm>
            <a:off x="763007" y="5205963"/>
            <a:ext cx="2383315" cy="344312"/>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lang="en-US" sz="20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latin typeface="Helvetica Neue"/>
              </a:rPr>
              <a:t>Results:</a:t>
            </a:r>
            <a:endParaRPr lang="en-US" dirty="0"/>
          </a:p>
        </p:txBody>
      </p:sp>
      <p:sp>
        <p:nvSpPr>
          <p:cNvPr id="10" name="Text Placeholder 10">
            <a:extLst>
              <a:ext uri="{FF2B5EF4-FFF2-40B4-BE49-F238E27FC236}">
                <a16:creationId xmlns:a16="http://schemas.microsoft.com/office/drawing/2014/main" id="{A1802804-7A12-6ADB-C5D2-EA5748AAB4BA}"/>
              </a:ext>
            </a:extLst>
          </p:cNvPr>
          <p:cNvSpPr txBox="1">
            <a:spLocks/>
          </p:cNvSpPr>
          <p:nvPr/>
        </p:nvSpPr>
        <p:spPr>
          <a:xfrm>
            <a:off x="759760" y="5580012"/>
            <a:ext cx="11235594" cy="648323"/>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i="0" dirty="0">
                <a:solidFill>
                  <a:srgbClr val="343D4B"/>
                </a:solidFill>
                <a:effectLst/>
                <a:latin typeface="Arial" panose="020B0604020202020204" pitchFamily="34" charset="0"/>
              </a:rPr>
              <a:t>In regions using our data-informed campaigns, our results were higher AND trended upwards --- while the results trended down in regions not leveraging our AdTech. We saw sales and traffic incrementality in the regions we focused on. These results have been consistent within other campaigns and across multiple markets.</a:t>
            </a:r>
            <a:endParaRPr lang="en-US" sz="1200" dirty="0">
              <a:solidFill>
                <a:srgbClr val="343D4B"/>
              </a:solidFill>
              <a:latin typeface="Arial" panose="020B0604020202020204" pitchFamily="34" charset="0"/>
            </a:endParaRPr>
          </a:p>
        </p:txBody>
      </p:sp>
      <p:pic>
        <p:nvPicPr>
          <p:cNvPr id="11" name="Picture 10">
            <a:extLst>
              <a:ext uri="{FF2B5EF4-FFF2-40B4-BE49-F238E27FC236}">
                <a16:creationId xmlns:a16="http://schemas.microsoft.com/office/drawing/2014/main" id="{518AC411-EED8-F0BB-6044-5EC07482D083}"/>
              </a:ext>
            </a:extLst>
          </p:cNvPr>
          <p:cNvPicPr>
            <a:picLocks noChangeAspect="1"/>
          </p:cNvPicPr>
          <p:nvPr/>
        </p:nvPicPr>
        <p:blipFill>
          <a:blip r:embed="rId2"/>
          <a:srcRect/>
          <a:stretch/>
        </p:blipFill>
        <p:spPr>
          <a:xfrm>
            <a:off x="3387272" y="1800952"/>
            <a:ext cx="2075929" cy="2075929"/>
          </a:xfrm>
          <a:prstGeom prst="rect">
            <a:avLst/>
          </a:prstGeom>
        </p:spPr>
      </p:pic>
      <p:pic>
        <p:nvPicPr>
          <p:cNvPr id="12" name="Picture 11">
            <a:extLst>
              <a:ext uri="{FF2B5EF4-FFF2-40B4-BE49-F238E27FC236}">
                <a16:creationId xmlns:a16="http://schemas.microsoft.com/office/drawing/2014/main" id="{60FEA43E-54DE-0BC2-2522-B12EDD7AFB42}"/>
              </a:ext>
            </a:extLst>
          </p:cNvPr>
          <p:cNvPicPr>
            <a:picLocks noChangeAspect="1"/>
          </p:cNvPicPr>
          <p:nvPr/>
        </p:nvPicPr>
        <p:blipFill>
          <a:blip r:embed="rId3"/>
          <a:srcRect/>
          <a:stretch/>
        </p:blipFill>
        <p:spPr>
          <a:xfrm>
            <a:off x="5872877" y="1798150"/>
            <a:ext cx="2075929" cy="2075929"/>
          </a:xfrm>
          <a:prstGeom prst="rect">
            <a:avLst/>
          </a:prstGeom>
        </p:spPr>
      </p:pic>
      <p:pic>
        <p:nvPicPr>
          <p:cNvPr id="13" name="Picture 12">
            <a:extLst>
              <a:ext uri="{FF2B5EF4-FFF2-40B4-BE49-F238E27FC236}">
                <a16:creationId xmlns:a16="http://schemas.microsoft.com/office/drawing/2014/main" id="{7D8067E5-D8A4-D0DE-13C3-FC5A033C3B90}"/>
              </a:ext>
            </a:extLst>
          </p:cNvPr>
          <p:cNvPicPr>
            <a:picLocks noChangeAspect="1"/>
          </p:cNvPicPr>
          <p:nvPr/>
        </p:nvPicPr>
        <p:blipFill>
          <a:blip r:embed="rId4"/>
          <a:srcRect/>
          <a:stretch/>
        </p:blipFill>
        <p:spPr>
          <a:xfrm>
            <a:off x="901666" y="1798151"/>
            <a:ext cx="2075929" cy="2075929"/>
          </a:xfrm>
          <a:prstGeom prst="rect">
            <a:avLst/>
          </a:prstGeom>
        </p:spPr>
      </p:pic>
      <p:pic>
        <p:nvPicPr>
          <p:cNvPr id="14" name="Picture 13">
            <a:extLst>
              <a:ext uri="{FF2B5EF4-FFF2-40B4-BE49-F238E27FC236}">
                <a16:creationId xmlns:a16="http://schemas.microsoft.com/office/drawing/2014/main" id="{D462248D-890B-CEBC-BD74-A8F5516A8BAB}"/>
              </a:ext>
            </a:extLst>
          </p:cNvPr>
          <p:cNvPicPr>
            <a:picLocks noChangeAspect="1"/>
          </p:cNvPicPr>
          <p:nvPr/>
        </p:nvPicPr>
        <p:blipFill>
          <a:blip r:embed="rId5"/>
          <a:srcRect/>
          <a:stretch/>
        </p:blipFill>
        <p:spPr>
          <a:xfrm>
            <a:off x="8358482" y="1798150"/>
            <a:ext cx="2075929" cy="2075929"/>
          </a:xfrm>
          <a:prstGeom prst="rect">
            <a:avLst/>
          </a:prstGeom>
        </p:spPr>
      </p:pic>
    </p:spTree>
    <p:extLst>
      <p:ext uri="{BB962C8B-B14F-4D97-AF65-F5344CB8AC3E}">
        <p14:creationId xmlns:p14="http://schemas.microsoft.com/office/powerpoint/2010/main" val="2716605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1F7212A-020E-6D63-A5C9-6EAAF1507D92}"/>
              </a:ext>
            </a:extLst>
          </p:cNvPr>
          <p:cNvSpPr>
            <a:spLocks noGrp="1"/>
          </p:cNvSpPr>
          <p:nvPr>
            <p:ph type="title"/>
          </p:nvPr>
        </p:nvSpPr>
        <p:spPr>
          <a:xfrm>
            <a:off x="759738" y="679981"/>
            <a:ext cx="10682962" cy="1029325"/>
          </a:xfrm>
        </p:spPr>
        <p:txBody>
          <a:bodyPr lIns="91440" tIns="45720" rIns="91440" bIns="45720" anchor="t"/>
          <a:lstStyle/>
          <a:p>
            <a:pPr algn="l"/>
            <a:r>
              <a:rPr lang="en-US" sz="3200" dirty="0" err="1">
                <a:solidFill>
                  <a:srgbClr val="1C97A6"/>
                </a:solidFill>
                <a:latin typeface="Arial"/>
                <a:cs typeface="Arial"/>
              </a:rPr>
              <a:t>fullthrottle.ai</a:t>
            </a:r>
            <a:r>
              <a:rPr lang="en-US" sz="3200" dirty="0" err="1">
                <a:solidFill>
                  <a:srgbClr val="1C97A6"/>
                </a:solidFill>
                <a:latin typeface="Helvetica Neue"/>
                <a:cs typeface="Arial"/>
              </a:rPr>
              <a:t>’s</a:t>
            </a:r>
            <a:r>
              <a:rPr lang="en-US" sz="3200" dirty="0">
                <a:solidFill>
                  <a:srgbClr val="1C97A6"/>
                </a:solidFill>
                <a:latin typeface="Helvetica Neue"/>
                <a:cs typeface="Arial"/>
              </a:rPr>
              <a:t> </a:t>
            </a:r>
            <a:r>
              <a:rPr lang="en-US" sz="3200" dirty="0">
                <a:solidFill>
                  <a:srgbClr val="343D4B"/>
                </a:solidFill>
                <a:latin typeface="Arial"/>
                <a:cs typeface="Arial"/>
              </a:rPr>
              <a:t>In-Market Audiences Outperform </a:t>
            </a:r>
            <a:br>
              <a:rPr lang="en-US" sz="3200" dirty="0">
                <a:solidFill>
                  <a:srgbClr val="343D4B"/>
                </a:solidFill>
                <a:latin typeface="Arial"/>
                <a:cs typeface="Arial"/>
              </a:rPr>
            </a:br>
            <a:r>
              <a:rPr lang="en-US" sz="3200" dirty="0">
                <a:solidFill>
                  <a:srgbClr val="343D4B"/>
                </a:solidFill>
                <a:latin typeface="Arial"/>
                <a:cs typeface="Arial"/>
              </a:rPr>
              <a:t>Third-Party Data by 3x in Sales</a:t>
            </a:r>
            <a:endParaRPr lang="en-US" sz="3200" dirty="0">
              <a:solidFill>
                <a:srgbClr val="1C97A6"/>
              </a:solidFill>
              <a:cs typeface="Arial"/>
            </a:endParaRPr>
          </a:p>
        </p:txBody>
      </p:sp>
      <p:sp>
        <p:nvSpPr>
          <p:cNvPr id="23" name="Title 16">
            <a:extLst>
              <a:ext uri="{FF2B5EF4-FFF2-40B4-BE49-F238E27FC236}">
                <a16:creationId xmlns:a16="http://schemas.microsoft.com/office/drawing/2014/main" id="{97168313-11D6-9CB7-214F-5831A0EDE897}"/>
              </a:ext>
            </a:extLst>
          </p:cNvPr>
          <p:cNvSpPr txBox="1">
            <a:spLocks/>
          </p:cNvSpPr>
          <p:nvPr/>
        </p:nvSpPr>
        <p:spPr>
          <a:xfrm>
            <a:off x="755563" y="331340"/>
            <a:ext cx="1737291" cy="350833"/>
          </a:xfrm>
          <a:prstGeom prst="rect">
            <a:avLst/>
          </a:prstGeom>
        </p:spPr>
        <p:txBody>
          <a:bodyPr lIns="91440" tIns="45720" rIns="91440" bIns="45720" anchor="t"/>
          <a:lstStyle>
            <a:lvl1pPr algn="ctr" defTabSz="914400" rtl="0" eaLnBrk="1" latinLnBrk="0" hangingPunct="1">
              <a:lnSpc>
                <a:spcPct val="90000"/>
              </a:lnSpc>
              <a:spcBef>
                <a:spcPct val="0"/>
              </a:spcBef>
              <a:buNone/>
              <a:defRPr sz="4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US" sz="2000" dirty="0">
                <a:solidFill>
                  <a:srgbClr val="1C97A6"/>
                </a:solidFill>
                <a:latin typeface="Arial"/>
                <a:cs typeface="Arial"/>
              </a:rPr>
              <a:t>Case Study:</a:t>
            </a:r>
            <a:endParaRPr lang="en-US" sz="2000" dirty="0">
              <a:solidFill>
                <a:srgbClr val="1C97A6"/>
              </a:solidFill>
            </a:endParaRPr>
          </a:p>
          <a:p>
            <a:endParaRPr lang="en-US" sz="2000" dirty="0">
              <a:solidFill>
                <a:srgbClr val="1C97A6"/>
              </a:solidFill>
            </a:endParaRPr>
          </a:p>
        </p:txBody>
      </p:sp>
      <p:sp>
        <p:nvSpPr>
          <p:cNvPr id="8" name="Text Placeholder 6">
            <a:extLst>
              <a:ext uri="{FF2B5EF4-FFF2-40B4-BE49-F238E27FC236}">
                <a16:creationId xmlns:a16="http://schemas.microsoft.com/office/drawing/2014/main" id="{9BB104D2-C261-78DE-05BE-E80D9CE1819E}"/>
              </a:ext>
            </a:extLst>
          </p:cNvPr>
          <p:cNvSpPr>
            <a:spLocks noGrp="1"/>
          </p:cNvSpPr>
          <p:nvPr>
            <p:ph type="body" sz="quarter" idx="11"/>
          </p:nvPr>
        </p:nvSpPr>
        <p:spPr>
          <a:xfrm>
            <a:off x="754254" y="1858298"/>
            <a:ext cx="3650598" cy="4668362"/>
          </a:xfrm>
        </p:spPr>
        <p:txBody>
          <a:bodyPr lIns="91440" tIns="45720" rIns="91440" bIns="45720" anchor="t"/>
          <a:lstStyle/>
          <a:p>
            <a:pPr algn="l"/>
            <a:r>
              <a:rPr lang="en-US" sz="1400" b="0" i="0" dirty="0">
                <a:solidFill>
                  <a:srgbClr val="343D4B"/>
                </a:solidFill>
                <a:effectLst/>
                <a:latin typeface="Arial"/>
              </a:rPr>
              <a:t>A large domestic automotive brand needed better capabilities for tracking attribution within their marketing campaigns in order to increase their advertising results. </a:t>
            </a:r>
          </a:p>
          <a:p>
            <a:pPr algn="l"/>
            <a:endParaRPr lang="en-US" sz="1400" dirty="0">
              <a:solidFill>
                <a:srgbClr val="343D4B"/>
              </a:solidFill>
              <a:latin typeface="Arial" panose="020B0604020202020204" pitchFamily="34" charset="0"/>
            </a:endParaRPr>
          </a:p>
          <a:p>
            <a:pPr algn="l"/>
            <a:r>
              <a:rPr lang="en-US" sz="1400" b="0" i="0" dirty="0">
                <a:solidFill>
                  <a:srgbClr val="343D4B"/>
                </a:solidFill>
                <a:effectLst/>
                <a:latin typeface="Arial"/>
              </a:rPr>
              <a:t>They were partnered with one of the largest advertising agencies and wanted to discover new ways to amplify their </a:t>
            </a:r>
            <a:r>
              <a:rPr lang="en-US" sz="1400" b="0" i="0">
                <a:solidFill>
                  <a:srgbClr val="343D4B"/>
                </a:solidFill>
                <a:effectLst/>
                <a:latin typeface="Arial"/>
              </a:rPr>
              <a:t>marketing strategies for higher </a:t>
            </a:r>
            <a:r>
              <a:rPr lang="en-US" sz="1400">
                <a:solidFill>
                  <a:srgbClr val="343D4B"/>
                </a:solidFill>
                <a:latin typeface="Arial"/>
              </a:rPr>
              <a:t>matchback</a:t>
            </a:r>
            <a:r>
              <a:rPr lang="en-US" sz="1400" b="0" i="0">
                <a:solidFill>
                  <a:srgbClr val="343D4B"/>
                </a:solidFill>
                <a:effectLst/>
                <a:latin typeface="Arial"/>
              </a:rPr>
              <a:t> </a:t>
            </a:r>
            <a:r>
              <a:rPr lang="en-US" sz="1400" b="0" i="0" dirty="0">
                <a:solidFill>
                  <a:srgbClr val="343D4B"/>
                </a:solidFill>
                <a:effectLst/>
                <a:latin typeface="Arial"/>
              </a:rPr>
              <a:t>rates and increased sales.</a:t>
            </a:r>
          </a:p>
          <a:p>
            <a:pPr algn="l"/>
            <a:endParaRPr lang="en-US" sz="1400" b="0" i="0" dirty="0">
              <a:solidFill>
                <a:srgbClr val="343D4B"/>
              </a:solidFill>
              <a:effectLst/>
              <a:latin typeface="Arial" panose="020B0604020202020204" pitchFamily="34" charset="0"/>
            </a:endParaRPr>
          </a:p>
          <a:p>
            <a:pPr algn="l"/>
            <a:r>
              <a:rPr lang="en-US" sz="1400" b="0" i="0" dirty="0">
                <a:solidFill>
                  <a:srgbClr val="343D4B"/>
                </a:solidFill>
                <a:effectLst/>
                <a:latin typeface="Arial" panose="020B0604020202020204" pitchFamily="34" charset="0"/>
              </a:rPr>
              <a:t>Our solution to building net-new audiences of incremental data can be customized to fit your marketing strategy, whether you market in-house or use an outside agency. </a:t>
            </a:r>
          </a:p>
          <a:p>
            <a:pPr algn="l"/>
            <a:endParaRPr lang="en-US" sz="1400" b="0" i="0" dirty="0">
              <a:solidFill>
                <a:srgbClr val="343D4B"/>
              </a:solidFill>
              <a:effectLst/>
              <a:latin typeface="Arial" panose="020B0604020202020204" pitchFamily="34" charset="0"/>
            </a:endParaRPr>
          </a:p>
          <a:p>
            <a:pPr algn="l"/>
            <a:r>
              <a:rPr lang="en-US" sz="1400" err="1">
                <a:solidFill>
                  <a:srgbClr val="343D4B"/>
                </a:solidFill>
                <a:latin typeface="Arial"/>
              </a:rPr>
              <a:t>f</a:t>
            </a:r>
            <a:r>
              <a:rPr lang="en-US" sz="1400" b="0" i="0" err="1">
                <a:solidFill>
                  <a:srgbClr val="343D4B"/>
                </a:solidFill>
                <a:effectLst/>
                <a:latin typeface="Arial"/>
              </a:rPr>
              <a:t>ullthrottle.ai’s</a:t>
            </a:r>
            <a:r>
              <a:rPr lang="en-US" sz="1400" b="0" i="0">
                <a:solidFill>
                  <a:srgbClr val="343D4B"/>
                </a:solidFill>
                <a:effectLst/>
                <a:latin typeface="Arial"/>
              </a:rPr>
              <a:t> fresh and accurate </a:t>
            </a:r>
            <a:r>
              <a:rPr lang="en-US" sz="1400">
                <a:solidFill>
                  <a:srgbClr val="343D4B"/>
                </a:solidFill>
                <a:latin typeface="Arial"/>
              </a:rPr>
              <a:t>data sets</a:t>
            </a:r>
            <a:r>
              <a:rPr lang="en-US" sz="1400" b="0" i="0">
                <a:solidFill>
                  <a:srgbClr val="343D4B"/>
                </a:solidFill>
                <a:effectLst/>
                <a:latin typeface="Arial"/>
              </a:rPr>
              <a:t> </a:t>
            </a:r>
            <a:r>
              <a:rPr lang="en-US" sz="1400" b="0" i="0" dirty="0">
                <a:solidFill>
                  <a:srgbClr val="343D4B"/>
                </a:solidFill>
                <a:effectLst/>
                <a:latin typeface="Arial"/>
              </a:rPr>
              <a:t>help you get the most from your campaigns if you’re running retargeting.</a:t>
            </a:r>
            <a:endParaRPr lang="en-US" sz="1400" dirty="0">
              <a:latin typeface="Arial"/>
            </a:endParaRPr>
          </a:p>
        </p:txBody>
      </p:sp>
      <p:pic>
        <p:nvPicPr>
          <p:cNvPr id="5" name="Picture 4" descr="A graphic of a house&#10;&#10;Description automatically generated with medium confidence">
            <a:extLst>
              <a:ext uri="{FF2B5EF4-FFF2-40B4-BE49-F238E27FC236}">
                <a16:creationId xmlns:a16="http://schemas.microsoft.com/office/drawing/2014/main" id="{010A88B6-8FA9-BF7E-C619-774BBB5BF24F}"/>
              </a:ext>
            </a:extLst>
          </p:cNvPr>
          <p:cNvPicPr>
            <a:picLocks noChangeAspect="1"/>
          </p:cNvPicPr>
          <p:nvPr/>
        </p:nvPicPr>
        <p:blipFill>
          <a:blip r:embed="rId2"/>
          <a:stretch>
            <a:fillRect/>
          </a:stretch>
        </p:blipFill>
        <p:spPr>
          <a:xfrm>
            <a:off x="4462543" y="2057946"/>
            <a:ext cx="7621301" cy="4001183"/>
          </a:xfrm>
          <a:prstGeom prst="rect">
            <a:avLst/>
          </a:prstGeom>
        </p:spPr>
      </p:pic>
    </p:spTree>
    <p:extLst>
      <p:ext uri="{BB962C8B-B14F-4D97-AF65-F5344CB8AC3E}">
        <p14:creationId xmlns:p14="http://schemas.microsoft.com/office/powerpoint/2010/main" val="4116785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B2B136-9335-F5B1-2484-7491218F7B51}"/>
              </a:ext>
            </a:extLst>
          </p:cNvPr>
          <p:cNvSpPr>
            <a:spLocks noGrp="1"/>
          </p:cNvSpPr>
          <p:nvPr>
            <p:ph type="body" sz="quarter" idx="10"/>
          </p:nvPr>
        </p:nvSpPr>
        <p:spPr>
          <a:xfrm>
            <a:off x="755435" y="3846626"/>
            <a:ext cx="2139696" cy="344312"/>
          </a:xfrm>
        </p:spPr>
        <p:txBody>
          <a:bodyPr lIns="91440" tIns="45720" rIns="91440" bIns="45720" anchor="t"/>
          <a:lstStyle/>
          <a:p>
            <a:pPr algn="l"/>
            <a:r>
              <a:rPr lang="en-US" dirty="0">
                <a:latin typeface="Helvetica Neue"/>
              </a:rPr>
              <a:t>Challenge:</a:t>
            </a:r>
            <a:endParaRPr lang="en-US" dirty="0"/>
          </a:p>
        </p:txBody>
      </p:sp>
      <p:sp>
        <p:nvSpPr>
          <p:cNvPr id="7" name="Text Placeholder 6">
            <a:extLst>
              <a:ext uri="{FF2B5EF4-FFF2-40B4-BE49-F238E27FC236}">
                <a16:creationId xmlns:a16="http://schemas.microsoft.com/office/drawing/2014/main" id="{82484E95-EE9D-848E-81A2-02F9997446C0}"/>
              </a:ext>
            </a:extLst>
          </p:cNvPr>
          <p:cNvSpPr>
            <a:spLocks noGrp="1"/>
          </p:cNvSpPr>
          <p:nvPr>
            <p:ph type="body" sz="quarter" idx="11"/>
          </p:nvPr>
        </p:nvSpPr>
        <p:spPr>
          <a:xfrm>
            <a:off x="754253" y="4225436"/>
            <a:ext cx="11241101" cy="648323"/>
          </a:xfrm>
        </p:spPr>
        <p:txBody>
          <a:bodyPr lIns="91440" tIns="45720" rIns="91440" bIns="45720" anchor="t"/>
          <a:lstStyle/>
          <a:p>
            <a:pPr algn="l"/>
            <a:r>
              <a:rPr lang="en-US" sz="1400" b="0" i="0" dirty="0">
                <a:solidFill>
                  <a:srgbClr val="343D4B"/>
                </a:solidFill>
                <a:effectLst/>
                <a:latin typeface="Arial" panose="020B0604020202020204" pitchFamily="34" charset="0"/>
              </a:rPr>
              <a:t>A manufacturer was determined to improve leads and showroom foot traffic through a website promotion. The challenge lay in not only attracting leads, but in transforming them into real business transactions. They wanted to know which website leads from the promotion would result in customers, either through a sale or a service transaction.</a:t>
            </a:r>
            <a:endParaRPr lang="en-US" sz="1100" dirty="0"/>
          </a:p>
        </p:txBody>
      </p:sp>
      <p:sp>
        <p:nvSpPr>
          <p:cNvPr id="10" name="Text Placeholder 9">
            <a:extLst>
              <a:ext uri="{FF2B5EF4-FFF2-40B4-BE49-F238E27FC236}">
                <a16:creationId xmlns:a16="http://schemas.microsoft.com/office/drawing/2014/main" id="{B1DCE16D-0D7D-5035-DB87-D9A6C877D4AA}"/>
              </a:ext>
            </a:extLst>
          </p:cNvPr>
          <p:cNvSpPr>
            <a:spLocks noGrp="1"/>
          </p:cNvSpPr>
          <p:nvPr>
            <p:ph type="body" sz="quarter" idx="14"/>
          </p:nvPr>
        </p:nvSpPr>
        <p:spPr>
          <a:xfrm>
            <a:off x="763008" y="4950329"/>
            <a:ext cx="2139696" cy="344312"/>
          </a:xfrm>
        </p:spPr>
        <p:txBody>
          <a:bodyPr lIns="91440" tIns="45720" rIns="91440" bIns="45720" anchor="t"/>
          <a:lstStyle/>
          <a:p>
            <a:pPr algn="l"/>
            <a:r>
              <a:rPr lang="en-US" dirty="0">
                <a:latin typeface="Helvetica Neue"/>
              </a:rPr>
              <a:t>Tactics:</a:t>
            </a:r>
            <a:endParaRPr lang="en-US" dirty="0"/>
          </a:p>
        </p:txBody>
      </p:sp>
      <p:sp>
        <p:nvSpPr>
          <p:cNvPr id="11" name="Text Placeholder 10">
            <a:extLst>
              <a:ext uri="{FF2B5EF4-FFF2-40B4-BE49-F238E27FC236}">
                <a16:creationId xmlns:a16="http://schemas.microsoft.com/office/drawing/2014/main" id="{C99D212B-4982-3EFA-1B4C-5B8CB513BE52}"/>
              </a:ext>
            </a:extLst>
          </p:cNvPr>
          <p:cNvSpPr>
            <a:spLocks noGrp="1"/>
          </p:cNvSpPr>
          <p:nvPr>
            <p:ph type="body" sz="quarter" idx="15"/>
          </p:nvPr>
        </p:nvSpPr>
        <p:spPr>
          <a:xfrm>
            <a:off x="759760" y="5324378"/>
            <a:ext cx="11235594" cy="1511832"/>
          </a:xfrm>
        </p:spPr>
        <p:txBody>
          <a:bodyPr lIns="91440" tIns="45720" rIns="91440" bIns="45720" anchor="t"/>
          <a:lstStyle/>
          <a:p>
            <a:pPr algn="l"/>
            <a:r>
              <a:rPr lang="en-US" sz="1400" dirty="0">
                <a:solidFill>
                  <a:srgbClr val="343D4B"/>
                </a:solidFill>
                <a:latin typeface="Arial" panose="020B0604020202020204" pitchFamily="34" charset="0"/>
              </a:rPr>
              <a:t>Using </a:t>
            </a:r>
            <a:r>
              <a:rPr lang="en-US" sz="1400" dirty="0" err="1">
                <a:solidFill>
                  <a:srgbClr val="343D4B"/>
                </a:solidFill>
                <a:latin typeface="Arial" panose="020B0604020202020204" pitchFamily="34" charset="0"/>
              </a:rPr>
              <a:t>fullthrottle.ai’s</a:t>
            </a:r>
            <a:r>
              <a:rPr lang="en-US" sz="1400" dirty="0">
                <a:solidFill>
                  <a:srgbClr val="343D4B"/>
                </a:solidFill>
                <a:latin typeface="Arial" panose="020B0604020202020204" pitchFamily="34" charset="0"/>
              </a:rPr>
              <a:t> Lead Generation rewards program, an on-site</a:t>
            </a:r>
            <a:r>
              <a:rPr lang="en-US" sz="1400" b="0" i="0" dirty="0">
                <a:solidFill>
                  <a:srgbClr val="343D4B"/>
                </a:solidFill>
                <a:effectLst/>
                <a:latin typeface="Arial" panose="020B0604020202020204" pitchFamily="34" charset="0"/>
              </a:rPr>
              <a:t> promotion tool designed to create excitement for interested website visitors, they incentivized potential customers to submit their information and then pushed this data instantly into the manufacturer's CRM. </a:t>
            </a:r>
          </a:p>
          <a:p>
            <a:pPr algn="l"/>
            <a:r>
              <a:rPr lang="en-US" sz="1400" b="0" i="0" dirty="0">
                <a:solidFill>
                  <a:srgbClr val="343D4B"/>
                </a:solidFill>
                <a:effectLst/>
                <a:latin typeface="Arial" panose="020B0604020202020204" pitchFamily="34" charset="0"/>
              </a:rPr>
              <a:t>The manufacturer sent incentivized SMS texts, instant emails that included mobile-friendly printable coupon codes, and weekly emails delivered to people with unredeemed promotions. By employing this innovative approach, the manufacturer not only increased leads, but successfully converted them into sales and service transactions, yielding real and quantifiable value.</a:t>
            </a:r>
          </a:p>
        </p:txBody>
      </p:sp>
      <p:sp>
        <p:nvSpPr>
          <p:cNvPr id="17" name="Title 16">
            <a:extLst>
              <a:ext uri="{FF2B5EF4-FFF2-40B4-BE49-F238E27FC236}">
                <a16:creationId xmlns:a16="http://schemas.microsoft.com/office/drawing/2014/main" id="{01F7212A-020E-6D63-A5C9-6EAAF1507D92}"/>
              </a:ext>
            </a:extLst>
          </p:cNvPr>
          <p:cNvSpPr>
            <a:spLocks noGrp="1"/>
          </p:cNvSpPr>
          <p:nvPr>
            <p:ph type="title"/>
          </p:nvPr>
        </p:nvSpPr>
        <p:spPr>
          <a:xfrm>
            <a:off x="759738" y="679981"/>
            <a:ext cx="10682962" cy="1029325"/>
          </a:xfrm>
        </p:spPr>
        <p:txBody>
          <a:bodyPr lIns="91440" tIns="45720" rIns="91440" bIns="45720" anchor="t"/>
          <a:lstStyle/>
          <a:p>
            <a:pPr algn="l"/>
            <a:r>
              <a:rPr lang="en-US" sz="3200" dirty="0" err="1">
                <a:solidFill>
                  <a:srgbClr val="1C97A6"/>
                </a:solidFill>
                <a:latin typeface="Arial"/>
                <a:cs typeface="Arial"/>
              </a:rPr>
              <a:t>fullthrottle.ai</a:t>
            </a:r>
            <a:r>
              <a:rPr lang="en-US" sz="3200" dirty="0" err="1">
                <a:solidFill>
                  <a:srgbClr val="1C97A6"/>
                </a:solidFill>
                <a:latin typeface="Helvetica Neue"/>
                <a:cs typeface="Arial"/>
              </a:rPr>
              <a:t>’s</a:t>
            </a:r>
            <a:r>
              <a:rPr lang="en-US" sz="3200" dirty="0">
                <a:solidFill>
                  <a:srgbClr val="1C97A6"/>
                </a:solidFill>
                <a:latin typeface="Helvetica Neue"/>
                <a:cs typeface="Arial"/>
              </a:rPr>
              <a:t> </a:t>
            </a:r>
            <a:r>
              <a:rPr lang="en-US" sz="3200" dirty="0">
                <a:solidFill>
                  <a:srgbClr val="343D4B"/>
                </a:solidFill>
                <a:latin typeface="Arial"/>
                <a:cs typeface="Arial"/>
              </a:rPr>
              <a:t>Lead Generation Boosted Showroom Visits and Sales for an Automotive Manufacturer</a:t>
            </a:r>
            <a:endParaRPr lang="en-US" sz="3200" dirty="0"/>
          </a:p>
        </p:txBody>
      </p:sp>
      <p:sp>
        <p:nvSpPr>
          <p:cNvPr id="23" name="Title 16">
            <a:extLst>
              <a:ext uri="{FF2B5EF4-FFF2-40B4-BE49-F238E27FC236}">
                <a16:creationId xmlns:a16="http://schemas.microsoft.com/office/drawing/2014/main" id="{97168313-11D6-9CB7-214F-5831A0EDE897}"/>
              </a:ext>
            </a:extLst>
          </p:cNvPr>
          <p:cNvSpPr txBox="1">
            <a:spLocks/>
          </p:cNvSpPr>
          <p:nvPr/>
        </p:nvSpPr>
        <p:spPr>
          <a:xfrm>
            <a:off x="755563" y="331340"/>
            <a:ext cx="1737291" cy="350833"/>
          </a:xfrm>
          <a:prstGeom prst="rect">
            <a:avLst/>
          </a:prstGeom>
        </p:spPr>
        <p:txBody>
          <a:bodyPr lIns="91440" tIns="45720" rIns="91440" bIns="45720" anchor="t"/>
          <a:lstStyle>
            <a:lvl1pPr algn="ctr" defTabSz="914400" rtl="0" eaLnBrk="1" latinLnBrk="0" hangingPunct="1">
              <a:lnSpc>
                <a:spcPct val="90000"/>
              </a:lnSpc>
              <a:spcBef>
                <a:spcPct val="0"/>
              </a:spcBef>
              <a:buNone/>
              <a:defRPr sz="4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l"/>
            <a:r>
              <a:rPr lang="en-US" sz="2000">
                <a:solidFill>
                  <a:srgbClr val="1C97A6"/>
                </a:solidFill>
                <a:latin typeface="Arial"/>
                <a:cs typeface="Arial"/>
              </a:rPr>
              <a:t>Case Study:</a:t>
            </a:r>
            <a:endParaRPr lang="en-US" sz="2000">
              <a:solidFill>
                <a:srgbClr val="1C97A6"/>
              </a:solidFill>
            </a:endParaRPr>
          </a:p>
          <a:p>
            <a:endParaRPr lang="en-US" sz="2000">
              <a:solidFill>
                <a:srgbClr val="1C97A6"/>
              </a:solidFill>
            </a:endParaRPr>
          </a:p>
        </p:txBody>
      </p:sp>
      <p:pic>
        <p:nvPicPr>
          <p:cNvPr id="29" name="Picture 28">
            <a:extLst>
              <a:ext uri="{FF2B5EF4-FFF2-40B4-BE49-F238E27FC236}">
                <a16:creationId xmlns:a16="http://schemas.microsoft.com/office/drawing/2014/main" id="{183C2566-AC7E-97E2-97D4-54FBDDCCF260}"/>
              </a:ext>
            </a:extLst>
          </p:cNvPr>
          <p:cNvPicPr>
            <a:picLocks noChangeAspect="1"/>
          </p:cNvPicPr>
          <p:nvPr/>
        </p:nvPicPr>
        <p:blipFill>
          <a:blip r:embed="rId2"/>
          <a:srcRect/>
          <a:stretch/>
        </p:blipFill>
        <p:spPr>
          <a:xfrm>
            <a:off x="5058756" y="1769301"/>
            <a:ext cx="2075929" cy="2075929"/>
          </a:xfrm>
          <a:prstGeom prst="rect">
            <a:avLst/>
          </a:prstGeom>
        </p:spPr>
      </p:pic>
      <p:pic>
        <p:nvPicPr>
          <p:cNvPr id="30" name="Picture 29">
            <a:extLst>
              <a:ext uri="{FF2B5EF4-FFF2-40B4-BE49-F238E27FC236}">
                <a16:creationId xmlns:a16="http://schemas.microsoft.com/office/drawing/2014/main" id="{0F662FD9-D576-B5B3-F05F-231341133403}"/>
              </a:ext>
            </a:extLst>
          </p:cNvPr>
          <p:cNvPicPr>
            <a:picLocks noChangeAspect="1"/>
          </p:cNvPicPr>
          <p:nvPr/>
        </p:nvPicPr>
        <p:blipFill>
          <a:blip r:embed="rId3"/>
          <a:srcRect/>
          <a:stretch/>
        </p:blipFill>
        <p:spPr>
          <a:xfrm>
            <a:off x="7544361" y="1766499"/>
            <a:ext cx="2075929" cy="2075929"/>
          </a:xfrm>
          <a:prstGeom prst="rect">
            <a:avLst/>
          </a:prstGeom>
        </p:spPr>
      </p:pic>
      <p:pic>
        <p:nvPicPr>
          <p:cNvPr id="31" name="Picture 30">
            <a:extLst>
              <a:ext uri="{FF2B5EF4-FFF2-40B4-BE49-F238E27FC236}">
                <a16:creationId xmlns:a16="http://schemas.microsoft.com/office/drawing/2014/main" id="{6B590CBC-853C-5FD7-CE91-A48D8080BD3D}"/>
              </a:ext>
            </a:extLst>
          </p:cNvPr>
          <p:cNvPicPr>
            <a:picLocks noChangeAspect="1"/>
          </p:cNvPicPr>
          <p:nvPr/>
        </p:nvPicPr>
        <p:blipFill>
          <a:blip r:embed="rId4"/>
          <a:srcRect/>
          <a:stretch/>
        </p:blipFill>
        <p:spPr>
          <a:xfrm>
            <a:off x="2573150" y="1766500"/>
            <a:ext cx="2075929" cy="2075929"/>
          </a:xfrm>
          <a:prstGeom prst="rect">
            <a:avLst/>
          </a:prstGeom>
        </p:spPr>
      </p:pic>
    </p:spTree>
    <p:extLst>
      <p:ext uri="{BB962C8B-B14F-4D97-AF65-F5344CB8AC3E}">
        <p14:creationId xmlns:p14="http://schemas.microsoft.com/office/powerpoint/2010/main" val="2243644799"/>
      </p:ext>
    </p:extLst>
  </p:cSld>
  <p:clrMapOvr>
    <a:masterClrMapping/>
  </p:clrMapOvr>
</p:sld>
</file>

<file path=ppt/theme/theme1.xml><?xml version="1.0" encoding="utf-8"?>
<a:theme xmlns:a="http://schemas.openxmlformats.org/drawingml/2006/main" name="FullThrottle_DarkMode_2023">
  <a:themeElements>
    <a:clrScheme name="FULLTHROTTLE">
      <a:dk1>
        <a:srgbClr val="1A1E24"/>
      </a:dk1>
      <a:lt1>
        <a:srgbClr val="FFFFFF"/>
      </a:lt1>
      <a:dk2>
        <a:srgbClr val="4E4E4E"/>
      </a:dk2>
      <a:lt2>
        <a:srgbClr val="E1E1E1"/>
      </a:lt2>
      <a:accent1>
        <a:srgbClr val="5FC3D7"/>
      </a:accent1>
      <a:accent2>
        <a:srgbClr val="989898"/>
      </a:accent2>
      <a:accent3>
        <a:srgbClr val="343C4B"/>
      </a:accent3>
      <a:accent4>
        <a:srgbClr val="1C97A6"/>
      </a:accent4>
      <a:accent5>
        <a:srgbClr val="000000"/>
      </a:accent5>
      <a:accent6>
        <a:srgbClr val="343C4B"/>
      </a:accent6>
      <a:hlink>
        <a:srgbClr val="A6CA71"/>
      </a:hlink>
      <a:folHlink>
        <a:srgbClr val="5FC3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7" id="{124F1BBD-FF19-3941-88F9-C018101A0558}" vid="{E3A48078-84F9-2242-BB93-794676C91335}"/>
    </a:ext>
  </a:extLst>
</a:theme>
</file>

<file path=ppt/theme/theme2.xml><?xml version="1.0" encoding="utf-8"?>
<a:theme xmlns:a="http://schemas.openxmlformats.org/drawingml/2006/main" name="FT-New_2023">
  <a:themeElements>
    <a:clrScheme name="FULLTHROTTLE">
      <a:dk1>
        <a:srgbClr val="1A1E24"/>
      </a:dk1>
      <a:lt1>
        <a:srgbClr val="FFFFFF"/>
      </a:lt1>
      <a:dk2>
        <a:srgbClr val="4E4E4E"/>
      </a:dk2>
      <a:lt2>
        <a:srgbClr val="E1E1E1"/>
      </a:lt2>
      <a:accent1>
        <a:srgbClr val="5FC3D7"/>
      </a:accent1>
      <a:accent2>
        <a:srgbClr val="989898"/>
      </a:accent2>
      <a:accent3>
        <a:srgbClr val="343C4B"/>
      </a:accent3>
      <a:accent4>
        <a:srgbClr val="1C97A6"/>
      </a:accent4>
      <a:accent5>
        <a:srgbClr val="000000"/>
      </a:accent5>
      <a:accent6>
        <a:srgbClr val="343C4B"/>
      </a:accent6>
      <a:hlink>
        <a:srgbClr val="A6CA71"/>
      </a:hlink>
      <a:folHlink>
        <a:srgbClr val="5FC3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7" id="{124F1BBD-FF19-3941-88F9-C018101A0558}" vid="{F01C2B64-EF2E-894F-BE99-D9C0AF22E1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BEDD1D143D55408A9317F80FD315C1" ma:contentTypeVersion="20" ma:contentTypeDescription="Create a new document." ma:contentTypeScope="" ma:versionID="197f685a3500736819da939225f73985">
  <xsd:schema xmlns:xsd="http://www.w3.org/2001/XMLSchema" xmlns:xs="http://www.w3.org/2001/XMLSchema" xmlns:p="http://schemas.microsoft.com/office/2006/metadata/properties" xmlns:ns1="http://schemas.microsoft.com/sharepoint/v3" xmlns:ns2="0c0f32f4-c017-4363-8dc5-4727b25c3c16" xmlns:ns3="0c9f2904-c436-4ed5-be25-508c5321ae18" targetNamespace="http://schemas.microsoft.com/office/2006/metadata/properties" ma:root="true" ma:fieldsID="47af433cc219a4104d9e0c36f665b286" ns1:_="" ns2:_="" ns3:_="">
    <xsd:import namespace="http://schemas.microsoft.com/sharepoint/v3"/>
    <xsd:import namespace="0c0f32f4-c017-4363-8dc5-4727b25c3c16"/>
    <xsd:import namespace="0c9f2904-c436-4ed5-be25-508c5321ae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f32f4-c017-4363-8dc5-4727b25c3c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fbca267-065f-4e9d-a2b4-ef5e218161bb"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9f2904-c436-4ed5-be25-508c5321ae1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b7dca6-5bb7-45c9-a1e5-f0f1527e24c3}" ma:internalName="TaxCatchAll" ma:showField="CatchAllData" ma:web="0c9f2904-c436-4ed5-be25-508c5321ae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0c9f2904-c436-4ed5-be25-508c5321ae18">
      <UserInfo>
        <DisplayName>Ryan Southwick</DisplayName>
        <AccountId>38</AccountId>
        <AccountType/>
      </UserInfo>
      <UserInfo>
        <DisplayName>Steph Reck</DisplayName>
        <AccountId>147</AccountId>
        <AccountType/>
      </UserInfo>
    </SharedWithUsers>
    <lcf76f155ced4ddcb4097134ff3c332f xmlns="0c0f32f4-c017-4363-8dc5-4727b25c3c16">
      <Terms xmlns="http://schemas.microsoft.com/office/infopath/2007/PartnerControls"/>
    </lcf76f155ced4ddcb4097134ff3c332f>
    <TaxCatchAll xmlns="0c9f2904-c436-4ed5-be25-508c5321ae18" xsi:nil="true"/>
  </documentManagement>
</p:properties>
</file>

<file path=customXml/itemProps1.xml><?xml version="1.0" encoding="utf-8"?>
<ds:datastoreItem xmlns:ds="http://schemas.openxmlformats.org/officeDocument/2006/customXml" ds:itemID="{4DAF2D8B-B946-4A4A-8B5F-182175913F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f32f4-c017-4363-8dc5-4727b25c3c16"/>
    <ds:schemaRef ds:uri="0c9f2904-c436-4ed5-be25-508c5321ae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E64E86-E4C0-46D6-848F-E5FB9D786044}">
  <ds:schemaRefs>
    <ds:schemaRef ds:uri="http://schemas.microsoft.com/sharepoint/v3/contenttype/forms"/>
  </ds:schemaRefs>
</ds:datastoreItem>
</file>

<file path=customXml/itemProps3.xml><?xml version="1.0" encoding="utf-8"?>
<ds:datastoreItem xmlns:ds="http://schemas.openxmlformats.org/officeDocument/2006/customXml" ds:itemID="{D36CD2C6-2FC7-487D-B89A-2C0C82BC355A}">
  <ds:schemaRefs>
    <ds:schemaRef ds:uri="http://schemas.microsoft.com/sharepoint/v3"/>
    <ds:schemaRef ds:uri="http://schemas.microsoft.com/office/2006/documentManagement/types"/>
    <ds:schemaRef ds:uri="http://purl.org/dc/dcmitype/"/>
    <ds:schemaRef ds:uri="http://schemas.openxmlformats.org/package/2006/metadata/core-properties"/>
    <ds:schemaRef ds:uri="http://purl.org/dc/terms/"/>
    <ds:schemaRef ds:uri="http://schemas.microsoft.com/office/infopath/2007/PartnerControls"/>
    <ds:schemaRef ds:uri="0c9f2904-c436-4ed5-be25-508c5321ae18"/>
    <ds:schemaRef ds:uri="http://purl.org/dc/elements/1.1/"/>
    <ds:schemaRef ds:uri="0c0f32f4-c017-4363-8dc5-4727b25c3c16"/>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24c5e14f-e80a-4b69-bf97-63c3609bd020}" enabled="0" method="" siteId="{24c5e14f-e80a-4b69-bf97-63c3609bd020}" removed="1"/>
</clbl:labelList>
</file>

<file path=docProps/app.xml><?xml version="1.0" encoding="utf-8"?>
<Properties xmlns="http://schemas.openxmlformats.org/officeDocument/2006/extended-properties" xmlns:vt="http://schemas.openxmlformats.org/officeDocument/2006/docPropsVTypes">
  <Template>FullThrottle_DarkMode_2023</Template>
  <TotalTime>1893</TotalTime>
  <Words>929</Words>
  <Application>Microsoft Office PowerPoint</Application>
  <PresentationFormat>Widescreen</PresentationFormat>
  <Paragraphs>46</Paragraphs>
  <Slides>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Arial</vt:lpstr>
      <vt:lpstr>Calibri</vt:lpstr>
      <vt:lpstr>Helvetica Neue</vt:lpstr>
      <vt:lpstr>Wingdings</vt:lpstr>
      <vt:lpstr>FullThrottle_DarkMode_2023</vt:lpstr>
      <vt:lpstr>FT-New_2023</vt:lpstr>
      <vt:lpstr>Automotive</vt:lpstr>
      <vt:lpstr>Automotive Dealership Boosts Lead Quality and Service Revenue with fullthrottle.ai™</vt:lpstr>
      <vt:lpstr>BMW of Sterling Increases Sales and Service Revenue with fullthrottle.ai™</vt:lpstr>
      <vt:lpstr>Automotive Dealership Sees 20% Sales Increase Using fullthrottle.ai™ </vt:lpstr>
      <vt:lpstr>fullthrottle.ai’s AdTech Uses Data-Informed Campaigns to Prove Incrementality</vt:lpstr>
      <vt:lpstr>fullthrottle.ai’s In-Market Audiences Outperform  Third-Party Data by 3x in Sales</vt:lpstr>
      <vt:lpstr>fullthrottle.ai’s Lead Generation Boosted Showroom Visits and Sales for an Automotive Manufacturer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Awards We’ve Won and Why They Matter</dc:title>
  <dc:creator>Kris Saxty</dc:creator>
  <cp:lastModifiedBy>Rachael Cerda</cp:lastModifiedBy>
  <cp:revision>250</cp:revision>
  <dcterms:created xsi:type="dcterms:W3CDTF">2023-08-18T14:32:57Z</dcterms:created>
  <dcterms:modified xsi:type="dcterms:W3CDTF">2025-11-07T17:57:01Z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0x010100F6BEDD1D143D55408A9317F80FD315C1</vt:lpwstr>
  </property>
  <property fmtid="{D5CDD505-2E9C-101B-9397-08002B2CF9AE}" pid="3" name="MediaServiceImageTags">
    <vt:lpwstr/>
  </property>
</Properties>
</file>