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147482580" r:id="rId5"/>
    <p:sldId id="2147468510" r:id="rId6"/>
    <p:sldId id="2147473369" r:id="rId7"/>
    <p:sldId id="2147482562" r:id="rId8"/>
    <p:sldId id="2147473371" r:id="rId9"/>
    <p:sldId id="2147473372" r:id="rId10"/>
    <p:sldId id="21474733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5598E0-7A81-3298-60D4-7D27269E613F}" v="10" dt="2025-11-07T18:01:55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47" autoAdjust="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Audience Activator, you get access to a platform that details: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Web traffic and marketing sources.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Conversion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Much more.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Conversion data (measurement) is clear and simple to follow so you know how your campaign is working.</a:t>
            </a:r>
          </a:p>
          <a:p>
            <a:endParaRPr lang="en-US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7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7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18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8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3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93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27391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701" r:id="rId71"/>
    <p:sldLayoutId id="2147483729" r:id="rId72"/>
    <p:sldLayoutId id="2147483730" r:id="rId7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3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image" Target="../media/image33.svg"/><Relationship Id="rId7" Type="http://schemas.openxmlformats.org/officeDocument/2006/relationships/image" Target="../media/image42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0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3.sv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31.sv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229148" y="2643081"/>
            <a:ext cx="9733755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 dirty="0">
                <a:latin typeface="Poppins Black" pitchFamily="2" charset="77"/>
                <a:cs typeface="Poppins Black" pitchFamily="2" charset="77"/>
              </a:rPr>
              <a:t>AUDIENCE </a:t>
            </a:r>
            <a:r>
              <a:rPr lang="en-US" sz="3800" b="1">
                <a:latin typeface="Poppins Black" pitchFamily="2" charset="77"/>
                <a:cs typeface="Poppins Black" pitchFamily="2" charset="77"/>
              </a:rPr>
              <a:t>ACTIVATOR MEDIA TACTICS</a:t>
            </a:r>
            <a:endParaRPr lang="en-US" sz="3800" b="1" dirty="0">
              <a:latin typeface="Poppins Black" pitchFamily="2" charset="77"/>
              <a:cs typeface="Poppins Black" pitchFamily="2" charset="77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913416" y="2932537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133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11" name="Header">
            <a:extLst>
              <a:ext uri="{FF2B5EF4-FFF2-40B4-BE49-F238E27FC236}">
                <a16:creationId xmlns:a16="http://schemas.microsoft.com/office/drawing/2014/main" id="{4A3A0FC4-1515-DE8B-AF60-D03964C51ECA}"/>
              </a:ext>
            </a:extLst>
          </p:cNvPr>
          <p:cNvSpPr txBox="1"/>
          <p:nvPr/>
        </p:nvSpPr>
        <p:spPr>
          <a:xfrm>
            <a:off x="335663" y="1091757"/>
            <a:ext cx="4027863" cy="5601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/>
                <a:cs typeface="Poppins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/>
                <a:cs typeface="Poppins Black"/>
              </a:rPr>
              <a:t>Smart Mail</a:t>
            </a: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/>
              <a:cs typeface="Poppins Black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Target High Priority Prospects</a:t>
            </a:r>
            <a:endParaRPr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Our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AI technology </a:t>
            </a: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is already tracking your website 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visitor’s buyer journey</a:t>
            </a:r>
            <a:r>
              <a:rPr lang="en-US" altLang="en-US" sz="1200" dirty="0">
                <a:solidFill>
                  <a:srgbClr val="161920"/>
                </a:solidFill>
                <a:latin typeface="Poppins"/>
                <a:cs typeface="Poppins"/>
              </a:rPr>
              <a:t>—now, it can send mail to customers closer to purchase. </a:t>
            </a:r>
            <a:endParaRPr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enables you to hit the best households every day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and 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maximize your direct mail </a:t>
            </a:r>
            <a:r>
              <a:rPr lang="en-US" sz="1200">
                <a:solidFill>
                  <a:srgbClr val="161920"/>
                </a:solidFill>
                <a:latin typeface="Poppins"/>
                <a:cs typeface="Poppins"/>
              </a:rPr>
              <a:t>strategies throughout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the month.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161920"/>
              </a:solidFill>
              <a:latin typeface="Poppins"/>
              <a:cs typeface="Poppin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AI-Driven direct mail (</a:t>
            </a:r>
            <a:r>
              <a:rPr lang="en-US" sz="1200" dirty="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) is designed to target high-priority household prospects every day.</a:t>
            </a:r>
          </a:p>
          <a:p>
            <a:pPr marL="28575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rgbClr val="161920"/>
                </a:solidFill>
                <a:latin typeface="Poppins"/>
                <a:cs typeface="Poppins"/>
              </a:rPr>
              <a:t>SmartMail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 prioritizes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/>
                <a:cs typeface="Poppins"/>
              </a:rPr>
              <a:t>bottom-funnel site visitors</a:t>
            </a:r>
            <a:r>
              <a:rPr lang="en-US" sz="1200" dirty="0">
                <a:solidFill>
                  <a:srgbClr val="161920"/>
                </a:solidFill>
                <a:latin typeface="Poppins"/>
                <a:cs typeface="Poppins"/>
              </a:rPr>
              <a:t>, eliminating bounced prospects, increasing efficiencies.</a:t>
            </a:r>
            <a:endParaRPr 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756A0-21DB-45F5-DA93-6E2288FF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789" y="726392"/>
            <a:ext cx="5726103" cy="2188236"/>
          </a:xfrm>
          <a:prstGeom prst="rect">
            <a:avLst/>
          </a:prstGeom>
          <a:ln w="12700">
            <a:noFill/>
          </a:ln>
          <a:effectLst>
            <a:outerShdw blurRad="247415" dist="157162" dir="2700000" algn="tl" rotWithShape="0">
              <a:prstClr val="black">
                <a:alpha val="2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BC79C-A42A-F385-7E75-3C109B3C9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671" y="3187202"/>
            <a:ext cx="5770749" cy="3087381"/>
          </a:xfrm>
          <a:prstGeom prst="rect">
            <a:avLst/>
          </a:prstGeom>
          <a:ln>
            <a:noFill/>
          </a:ln>
          <a:effectLst>
            <a:outerShdw blurRad="205905" dist="166780" dir="2700000" algn="tl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79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43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4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2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6" ma:contentTypeDescription="Create a new document." ma:contentTypeScope="" ma:versionID="9196b417c31fa024c11d62f9f8fc4cd7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a9b647f7e143aa386b16903715e7c0b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50C579-3D1A-47B0-B8B2-1AED6B087B21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9548</TotalTime>
  <Words>553</Words>
  <Application>Microsoft Office PowerPoint</Application>
  <PresentationFormat>Widescreen</PresentationFormat>
  <Paragraphs>87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SmartMail</vt:lpstr>
      <vt:lpstr>PowerPoint Presentation</vt:lpstr>
      <vt:lpstr>Display</vt:lpstr>
      <vt:lpstr>Online Video</vt:lpstr>
      <vt:lpstr>ConnectedTV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Sophie Bangs</cp:lastModifiedBy>
  <cp:revision>53</cp:revision>
  <dcterms:created xsi:type="dcterms:W3CDTF">2025-02-19T23:29:23Z</dcterms:created>
  <dcterms:modified xsi:type="dcterms:W3CDTF">2026-04-09T17:33:58Z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